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lvl1pPr>
    <a:lvl2pPr marL="0" marR="0" indent="22860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lvl2pPr>
    <a:lvl3pPr marL="0" marR="0" indent="45720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lvl3pPr>
    <a:lvl4pPr marL="0" marR="0" indent="68580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lvl4pPr>
    <a:lvl5pPr marL="0" marR="0" indent="91440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lvl5pPr>
    <a:lvl6pPr marL="0" marR="0" indent="114300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lvl6pPr>
    <a:lvl7pPr marL="0" marR="0" indent="137160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lvl7pPr>
    <a:lvl8pPr marL="0" marR="0" indent="160020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lvl8pPr>
    <a:lvl9pPr marL="0" marR="0" indent="182880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3C0FC">
              <a:alpha val="26000"/>
            </a:srgbClr>
          </a:solidFill>
        </a:fill>
      </a:tcStyle>
    </a:band2H>
    <a:firstCol>
      <a:tcTxStyle>
        <a:font>
          <a:latin typeface="Helvetica Light"/>
          <a:ea typeface="Helvetica Light"/>
          <a:cs typeface="Helvetica Light"/>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hueOff val="-136794"/>
              <a:satOff val="-2150"/>
              <a:lumOff val="15693"/>
            </a:schemeClr>
          </a:solidFill>
        </a:fill>
      </a:tcStyle>
    </a:firstCol>
    <a:lastRow>
      <a:tcTxStyle>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lastRow>
    <a:firstRow>
      <a:tcTxStyle>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Row>
  </a:tblStyle>
  <a:tblStyle styleId="{C7B018BB-80A7-4F77-B60F-C8B233D01FF8}" styleName="">
    <a:tblBg/>
    <a:wholeTbl>
      <a:tcTxStyle>
        <a:font>
          <a:latin typeface="Helvetica Light"/>
          <a:ea typeface="Helvetica Light"/>
          <a:cs typeface="Helvetica Light"/>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a:tcStyle>
        <a:tcBdr/>
        <a:fill>
          <a:solidFill>
            <a:srgbClr val="8EA5CB">
              <a:alpha val="25000"/>
            </a:srgbClr>
          </a:solidFill>
        </a:fill>
      </a:tcStyle>
    </a:band2H>
    <a:firstCol>
      <a:tcTxStyle>
        <a:font>
          <a:latin typeface="Helvetica Light"/>
          <a:ea typeface="Helvetica Light"/>
          <a:cs typeface="Helvetica Light"/>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solidFill>
            <a:srgbClr val="53585F"/>
          </a:solidFill>
        </a:fill>
      </a:tcStyle>
    </a:firstCol>
    <a:lastRow>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929292"/>
              </a:solidFill>
              <a:prstDash val="solid"/>
              <a:miter lim="400000"/>
            </a:ln>
          </a:insideH>
          <a:insideV>
            <a:ln w="12700" cap="flat">
              <a:noFill/>
              <a:miter lim="400000"/>
            </a:ln>
          </a:insideV>
        </a:tcBdr>
        <a:fill>
          <a:solidFill>
            <a:srgbClr val="004CB9"/>
          </a:solidFill>
        </a:fill>
      </a:tcStyle>
    </a:lastRow>
    <a:firstRow>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929292"/>
              </a:solidFill>
              <a:prstDash val="solid"/>
              <a:miter lim="400000"/>
            </a:ln>
          </a:insideH>
          <a:insideV>
            <a:ln w="12700" cap="flat">
              <a:noFill/>
              <a:miter lim="400000"/>
            </a:ln>
          </a:insideV>
        </a:tcBdr>
        <a:fill>
          <a:solidFill>
            <a:srgbClr val="004CB9"/>
          </a:solidFill>
        </a:fill>
      </a:tcStyle>
    </a:firstRow>
  </a:tblStyle>
  <a:tblStyle styleId="{EEE7283C-3CF3-47DC-8721-378D4A62B228}" styleName="">
    <a:tblBg/>
    <a:wholeTbl>
      <a:tcTxStyle>
        <a:font>
          <a:latin typeface="Helvetica Light"/>
          <a:ea typeface="Helvetica Light"/>
          <a:cs typeface="Helvetica Light"/>
        </a:font>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a:tcStyle>
        <a:tcBdr/>
        <a:fill>
          <a:solidFill>
            <a:schemeClr val="accent3">
              <a:alpha val="35000"/>
            </a:schemeClr>
          </a:solidFill>
        </a:fill>
      </a:tcStyle>
    </a:band2H>
    <a:firstCol>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CBCBCB"/>
              </a:solidFill>
              <a:prstDash val="solid"/>
              <a:miter lim="400000"/>
            </a:ln>
          </a:insideV>
        </a:tcBdr>
        <a:fill>
          <a:solidFill>
            <a:srgbClr val="2D7132"/>
          </a:solidFill>
        </a:fill>
      </a:tcStyle>
    </a:firstCol>
    <a:lastRow>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CBCBCB"/>
              </a:solidFill>
              <a:prstDash val="solid"/>
              <a:miter lim="400000"/>
            </a:ln>
          </a:insideH>
          <a:insideV>
            <a:ln w="12700" cap="flat">
              <a:noFill/>
              <a:miter lim="400000"/>
            </a:ln>
          </a:insideV>
        </a:tcBdr>
        <a:fill>
          <a:solidFill>
            <a:schemeClr val="accent3"/>
          </a:solidFill>
        </a:fill>
      </a:tcStyle>
    </a:lastRow>
    <a:firstRow>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25400" cap="flat">
              <a:solidFill>
                <a:srgbClr val="CBCBCB"/>
              </a:solidFill>
              <a:prstDash val="solid"/>
              <a:miter lim="400000"/>
            </a:ln>
          </a:insideH>
          <a:insideV>
            <a:ln w="12700" cap="flat">
              <a:noFill/>
              <a:miter lim="400000"/>
            </a:ln>
          </a:insideV>
        </a:tcBdr>
        <a:fill>
          <a:solidFill>
            <a:schemeClr val="accent3"/>
          </a:solidFill>
        </a:fill>
      </a:tcStyle>
    </a:firstRow>
  </a:tblStyle>
  <a:tblStyle styleId="{CF821DB8-F4EB-4A41-A1BA-3FCAFE7338EE}" styleName="">
    <a:tblBg/>
    <a:wholeTbl>
      <a:tcTxStyle>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97A7C">
              <a:alpha val="30000"/>
            </a:srgbClr>
          </a:solidFill>
        </a:fill>
      </a:tcStyle>
    </a:band2H>
    <a:firstCol>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D6D7D6"/>
              </a:solidFill>
              <a:prstDash val="solid"/>
              <a:miter lim="400000"/>
            </a:ln>
          </a:insideV>
        </a:tcBdr>
        <a:fill>
          <a:solidFill>
            <a:srgbClr val="BF630E"/>
          </a:solidFill>
        </a:fill>
      </a:tcStyle>
    </a:firstCol>
    <a:lastRow>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9B4407"/>
          </a:solidFill>
        </a:fill>
      </a:tcStyle>
    </a:lastRow>
    <a:firstRow>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9B4407"/>
          </a:solidFill>
        </a:fill>
      </a:tcStyle>
    </a:firstRow>
  </a:tblStyle>
  <a:tblStyle styleId="{33BA23B1-9221-436E-865A-0063620EA4FD}" styleName="">
    <a:tblBg/>
    <a:wholeTbl>
      <a:tcTxStyle>
        <a:font>
          <a:latin typeface="Helvetica Light"/>
          <a:ea typeface="Helvetica Light"/>
          <a:cs typeface="Helvetica Light"/>
        </a:font>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a:tcStyle>
        <a:tcBdr/>
        <a:fill>
          <a:solidFill>
            <a:srgbClr val="797A7C">
              <a:alpha val="30000"/>
            </a:srgbClr>
          </a:solidFill>
        </a:fill>
      </a:tcStyle>
    </a:band2H>
    <a:firstCol>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D6D7D6"/>
              </a:solidFill>
              <a:prstDash val="solid"/>
              <a:miter lim="400000"/>
            </a:ln>
          </a:insideV>
        </a:tcBdr>
        <a:fill>
          <a:solidFill>
            <a:srgbClr val="1F2428"/>
          </a:solidFill>
        </a:fill>
      </a:tcStyle>
    </a:firstCol>
    <a:lastRow>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484B4C"/>
          </a:solidFill>
        </a:fill>
      </a:tcStyle>
    </a:lastRow>
    <a:firstRow>
      <a:tcTxStyle>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484B4C"/>
          </a:solidFill>
        </a:fill>
      </a:tcStyle>
    </a:firstRow>
  </a:tblStyle>
  <a:tblStyle styleId="{2708684C-4D16-4618-839F-0558EEFCDFE6}" styleName="">
    <a:tblBg/>
    <a:wholeTbl>
      <a:tcTxStyle>
        <a:font>
          <a:latin typeface="Helvetica Light"/>
          <a:ea typeface="Helvetica Light"/>
          <a:cs typeface="Helvetica Light"/>
        </a:font>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a:tcStyle>
        <a:tcBdr/>
        <a:fill>
          <a:solidFill>
            <a:srgbClr val="797A7C">
              <a:alpha val="30000"/>
            </a:srgbClr>
          </a:solidFill>
        </a:fill>
      </a:tcStyle>
    </a:band2H>
    <a:firstCol>
      <a:tcTxStyle b="on">
        <a:font>
          <a:latin typeface="Helvetica"/>
          <a:ea typeface="Helvetica"/>
          <a:cs typeface="Helvetica"/>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n">
        <a:font>
          <a:latin typeface="Helvetica"/>
          <a:ea typeface="Helvetica"/>
          <a:cs typeface="Helvetica"/>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a:font>
          <a:latin typeface="Helvetica"/>
          <a:ea typeface="Helvetica"/>
          <a:cs typeface="Helvetica"/>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 styleId="{8F44A2F1-9E1F-4B54-A3A2-5F16C0AD49E2}" styleName="">
    <a:tblBg/>
    <a:wholeTbl>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3C0FC">
              <a:alpha val="26000"/>
            </a:srgbClr>
          </a:solidFill>
        </a:fill>
      </a:tcStyle>
    </a:band2H>
    <a:firstCol>
      <a:tcTxStyle b="off" i="off">
        <a:font>
          <a:latin typeface="Helvetica Light"/>
          <a:ea typeface="Helvetica Light"/>
          <a:cs typeface="Helvetica Light"/>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hueOff val="-136794"/>
              <a:satOff val="-2150"/>
              <a:lumOff val="15693"/>
            </a:schemeClr>
          </a:solidFill>
        </a:fill>
      </a:tcStyle>
    </a:firstCol>
    <a:lastRow>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lastRow>
    <a:firstRow>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Row>
  </a:tblStyle>
  <a:tblStyle styleId="{D51ADE6A-740E-44AE-83CC-AE7238B6C88D}" styleName="">
    <a:tblBg/>
    <a:wholeTbl>
      <a:tcTxStyle b="off" i="off">
        <a:font>
          <a:latin typeface="Papyrus"/>
          <a:ea typeface="Papyrus"/>
          <a:cs typeface="Papyrus"/>
        </a:font>
        <a:srgbClr val="3E231A"/>
      </a:tcTxStyle>
      <a:tcStyle>
        <a:tcBdr>
          <a:left>
            <a:ln w="25400" cap="flat">
              <a:solidFill>
                <a:srgbClr val="3E231A"/>
              </a:solidFill>
              <a:prstDash val="solid"/>
              <a:miter lim="400000"/>
            </a:ln>
          </a:left>
          <a:right>
            <a:ln w="25400" cap="flat">
              <a:solidFill>
                <a:srgbClr val="3E231A"/>
              </a:solidFill>
              <a:prstDash val="solid"/>
              <a:miter lim="400000"/>
            </a:ln>
          </a:right>
          <a:top>
            <a:ln w="25400" cap="flat">
              <a:solidFill>
                <a:srgbClr val="3E231A"/>
              </a:solidFill>
              <a:prstDash val="solid"/>
              <a:miter lim="400000"/>
            </a:ln>
          </a:top>
          <a:bottom>
            <a:ln w="25400" cap="flat">
              <a:solidFill>
                <a:srgbClr val="3E231A"/>
              </a:solidFill>
              <a:prstDash val="solid"/>
              <a:miter lim="400000"/>
            </a:ln>
          </a:bottom>
          <a:insideH>
            <a:ln w="25400" cap="flat">
              <a:solidFill>
                <a:srgbClr val="3E231A"/>
              </a:solidFill>
              <a:prstDash val="solid"/>
              <a:miter lim="400000"/>
            </a:ln>
          </a:insideH>
          <a:insideV>
            <a:ln w="25400" cap="flat">
              <a:solidFill>
                <a:srgbClr val="3E231A"/>
              </a:solidFill>
              <a:prstDash val="solid"/>
              <a:miter lim="400000"/>
            </a:ln>
          </a:insideV>
        </a:tcBdr>
        <a:fill>
          <a:noFill/>
        </a:fill>
      </a:tcStyle>
    </a:wholeTbl>
    <a:band2H>
      <a:tcTxStyle/>
      <a:tcStyle>
        <a:tcBdr/>
        <a:fill>
          <a:solidFill>
            <a:srgbClr val="EFF1F3"/>
          </a:solidFill>
        </a:fill>
      </a:tcStyle>
    </a:band2H>
    <a:firstCol>
      <a:tcTxStyle b="off" i="off">
        <a:font>
          <a:latin typeface="Papyrus"/>
          <a:ea typeface="Papyrus"/>
          <a:cs typeface="Papyrus"/>
        </a:font>
        <a:srgbClr val="FFFFFF"/>
      </a:tcTxStyle>
      <a:tcStyle>
        <a:tcBdr>
          <a:left>
            <a:ln w="25400" cap="flat">
              <a:solidFill>
                <a:srgbClr val="3E231A"/>
              </a:solidFill>
              <a:prstDash val="solid"/>
              <a:miter lim="400000"/>
            </a:ln>
          </a:left>
          <a:right>
            <a:ln w="25400" cap="flat">
              <a:solidFill>
                <a:srgbClr val="3E231A"/>
              </a:solidFill>
              <a:prstDash val="solid"/>
              <a:miter lim="400000"/>
            </a:ln>
          </a:right>
          <a:top>
            <a:ln w="25400" cap="flat">
              <a:solidFill>
                <a:srgbClr val="3E231A"/>
              </a:solidFill>
              <a:prstDash val="solid"/>
              <a:miter lim="400000"/>
            </a:ln>
          </a:top>
          <a:bottom>
            <a:ln w="25400" cap="flat">
              <a:solidFill>
                <a:srgbClr val="3E231A"/>
              </a:solidFill>
              <a:prstDash val="solid"/>
              <a:miter lim="400000"/>
            </a:ln>
          </a:bottom>
          <a:insideH>
            <a:ln w="25400" cap="flat">
              <a:solidFill>
                <a:srgbClr val="3E231A"/>
              </a:solidFill>
              <a:prstDash val="solid"/>
              <a:miter lim="400000"/>
            </a:ln>
          </a:insideH>
          <a:insideV>
            <a:ln w="25400" cap="flat">
              <a:solidFill>
                <a:srgbClr val="3E231A"/>
              </a:solidFill>
              <a:prstDash val="solid"/>
              <a:miter lim="400000"/>
            </a:ln>
          </a:insideV>
        </a:tcBdr>
        <a:fill>
          <a:solidFill>
            <a:srgbClr val="D6A96F">
              <a:alpha val="48000"/>
            </a:srgbClr>
          </a:solidFill>
        </a:fill>
      </a:tcStyle>
    </a:firstCol>
    <a:lastRow>
      <a:tcTxStyle b="off" i="off">
        <a:font>
          <a:latin typeface="Papyrus"/>
          <a:ea typeface="Papyrus"/>
          <a:cs typeface="Papyrus"/>
        </a:font>
        <a:srgbClr val="FFFFFF"/>
      </a:tcTxStyle>
      <a:tcStyle>
        <a:tcBdr>
          <a:left>
            <a:ln w="25400" cap="flat">
              <a:solidFill>
                <a:srgbClr val="3E231A"/>
              </a:solidFill>
              <a:prstDash val="solid"/>
              <a:miter lim="400000"/>
            </a:ln>
          </a:left>
          <a:right>
            <a:ln w="25400" cap="flat">
              <a:solidFill>
                <a:srgbClr val="3E231A"/>
              </a:solidFill>
              <a:prstDash val="solid"/>
              <a:miter lim="400000"/>
            </a:ln>
          </a:right>
          <a:top>
            <a:ln w="25400" cap="flat">
              <a:solidFill>
                <a:srgbClr val="3E231A"/>
              </a:solidFill>
              <a:prstDash val="solid"/>
              <a:miter lim="400000"/>
            </a:ln>
          </a:top>
          <a:bottom>
            <a:ln w="25400" cap="flat">
              <a:solidFill>
                <a:srgbClr val="3E231A"/>
              </a:solidFill>
              <a:prstDash val="solid"/>
              <a:miter lim="400000"/>
            </a:ln>
          </a:bottom>
          <a:insideH>
            <a:ln w="25400" cap="flat">
              <a:solidFill>
                <a:srgbClr val="3E231A"/>
              </a:solidFill>
              <a:prstDash val="solid"/>
              <a:miter lim="400000"/>
            </a:ln>
          </a:insideH>
          <a:insideV>
            <a:ln w="25400" cap="flat">
              <a:solidFill>
                <a:srgbClr val="3E231A"/>
              </a:solidFill>
              <a:prstDash val="solid"/>
              <a:miter lim="400000"/>
            </a:ln>
          </a:insideV>
        </a:tcBdr>
        <a:fill>
          <a:solidFill>
            <a:srgbClr val="D6A96F">
              <a:alpha val="48000"/>
            </a:srgbClr>
          </a:solidFill>
        </a:fill>
      </a:tcStyle>
    </a:lastRow>
    <a:firstRow>
      <a:tcTxStyle b="off" i="off">
        <a:font>
          <a:latin typeface="Papyrus"/>
          <a:ea typeface="Papyrus"/>
          <a:cs typeface="Papyrus"/>
        </a:font>
        <a:srgbClr val="FFFFFF"/>
      </a:tcTxStyle>
      <a:tcStyle>
        <a:tcBdr>
          <a:left>
            <a:ln w="25400" cap="flat">
              <a:solidFill>
                <a:srgbClr val="3E231A"/>
              </a:solidFill>
              <a:prstDash val="solid"/>
              <a:miter lim="400000"/>
            </a:ln>
          </a:left>
          <a:right>
            <a:ln w="25400" cap="flat">
              <a:solidFill>
                <a:srgbClr val="3E231A"/>
              </a:solidFill>
              <a:prstDash val="solid"/>
              <a:miter lim="400000"/>
            </a:ln>
          </a:right>
          <a:top>
            <a:ln w="25400" cap="flat">
              <a:solidFill>
                <a:srgbClr val="3E231A"/>
              </a:solidFill>
              <a:prstDash val="solid"/>
              <a:miter lim="400000"/>
            </a:ln>
          </a:top>
          <a:bottom>
            <a:ln w="25400" cap="flat">
              <a:solidFill>
                <a:srgbClr val="3E231A"/>
              </a:solidFill>
              <a:prstDash val="solid"/>
              <a:miter lim="400000"/>
            </a:ln>
          </a:bottom>
          <a:insideH>
            <a:ln w="25400" cap="flat">
              <a:solidFill>
                <a:srgbClr val="3E231A"/>
              </a:solidFill>
              <a:prstDash val="solid"/>
              <a:miter lim="400000"/>
            </a:ln>
          </a:insideH>
          <a:insideV>
            <a:ln w="25400" cap="flat">
              <a:solidFill>
                <a:srgbClr val="3E231A"/>
              </a:solidFill>
              <a:prstDash val="solid"/>
              <a:miter lim="400000"/>
            </a:ln>
          </a:insideV>
        </a:tcBdr>
        <a:fill>
          <a:solidFill>
            <a:srgbClr val="D6A96F">
              <a:alpha val="48000"/>
            </a:srgbClr>
          </a:solidFill>
        </a:fill>
      </a:tcStyle>
    </a:firstRow>
  </a:tblStyle>
  <a:tblStyle styleId="{4A9BC294-FFE2-49D5-8D69-9E1BD2C41BD5}" styleName="">
    <a:tblBg/>
    <a:wholeTbl>
      <a:tcTxStyle b="off" i="off">
        <a:font>
          <a:latin typeface="Papyrus"/>
          <a:ea typeface="Papyrus"/>
          <a:cs typeface="Papyrus"/>
        </a:font>
        <a:srgbClr val="3E231A"/>
      </a:tcTxStyle>
      <a:tcStyle>
        <a:tcBdr>
          <a:left>
            <a:ln w="25400" cap="flat">
              <a:solidFill>
                <a:srgbClr val="3E231A"/>
              </a:solidFill>
              <a:prstDash val="solid"/>
              <a:miter lim="400000"/>
            </a:ln>
          </a:left>
          <a:right>
            <a:ln w="25400" cap="flat">
              <a:solidFill>
                <a:srgbClr val="3E231A"/>
              </a:solidFill>
              <a:prstDash val="solid"/>
              <a:miter lim="400000"/>
            </a:ln>
          </a:right>
          <a:top>
            <a:ln w="25400" cap="flat">
              <a:solidFill>
                <a:srgbClr val="3E231A"/>
              </a:solidFill>
              <a:prstDash val="solid"/>
              <a:miter lim="400000"/>
            </a:ln>
          </a:top>
          <a:bottom>
            <a:ln w="25400" cap="flat">
              <a:solidFill>
                <a:srgbClr val="3E231A"/>
              </a:solidFill>
              <a:prstDash val="solid"/>
              <a:miter lim="400000"/>
            </a:ln>
          </a:bottom>
          <a:insideH>
            <a:ln w="25400" cap="flat">
              <a:solidFill>
                <a:srgbClr val="3E231A"/>
              </a:solidFill>
              <a:prstDash val="solid"/>
              <a:miter lim="400000"/>
            </a:ln>
          </a:insideH>
          <a:insideV>
            <a:ln w="25400" cap="flat">
              <a:solidFill>
                <a:srgbClr val="3E231A"/>
              </a:solidFill>
              <a:prstDash val="solid"/>
              <a:miter lim="400000"/>
            </a:ln>
          </a:insideV>
        </a:tcBdr>
        <a:fill>
          <a:noFill/>
        </a:fill>
      </a:tcStyle>
    </a:wholeTbl>
    <a:band2H>
      <a:tcTxStyle/>
      <a:tcStyle>
        <a:tcBdr/>
        <a:fill>
          <a:solidFill>
            <a:srgbClr val="EFF1F3"/>
          </a:solidFill>
        </a:fill>
      </a:tcStyle>
    </a:band2H>
    <a:firstCol>
      <a:tcTxStyle b="off" i="off">
        <a:font>
          <a:latin typeface="Papyrus"/>
          <a:ea typeface="Papyrus"/>
          <a:cs typeface="Papyrus"/>
        </a:font>
        <a:srgbClr val="FFFFFF"/>
      </a:tcTxStyle>
      <a:tcStyle>
        <a:tcBdr>
          <a:left>
            <a:ln w="25400" cap="flat">
              <a:solidFill>
                <a:srgbClr val="3E231A"/>
              </a:solidFill>
              <a:prstDash val="solid"/>
              <a:miter lim="400000"/>
            </a:ln>
          </a:left>
          <a:right>
            <a:ln w="25400" cap="flat">
              <a:solidFill>
                <a:srgbClr val="3E231A"/>
              </a:solidFill>
              <a:prstDash val="solid"/>
              <a:miter lim="400000"/>
            </a:ln>
          </a:right>
          <a:top>
            <a:ln w="25400" cap="flat">
              <a:solidFill>
                <a:srgbClr val="3E231A"/>
              </a:solidFill>
              <a:prstDash val="solid"/>
              <a:miter lim="400000"/>
            </a:ln>
          </a:top>
          <a:bottom>
            <a:ln w="25400" cap="flat">
              <a:solidFill>
                <a:srgbClr val="3E231A"/>
              </a:solidFill>
              <a:prstDash val="solid"/>
              <a:miter lim="400000"/>
            </a:ln>
          </a:bottom>
          <a:insideH>
            <a:ln w="25400" cap="flat">
              <a:solidFill>
                <a:srgbClr val="3E231A"/>
              </a:solidFill>
              <a:prstDash val="solid"/>
              <a:miter lim="400000"/>
            </a:ln>
          </a:insideH>
          <a:insideV>
            <a:ln w="25400" cap="flat">
              <a:solidFill>
                <a:srgbClr val="3E231A"/>
              </a:solidFill>
              <a:prstDash val="solid"/>
              <a:miter lim="400000"/>
            </a:ln>
          </a:insideV>
        </a:tcBdr>
        <a:fill>
          <a:solidFill>
            <a:srgbClr val="D6A96F">
              <a:alpha val="48000"/>
            </a:srgbClr>
          </a:solidFill>
        </a:fill>
      </a:tcStyle>
    </a:firstCol>
    <a:lastRow>
      <a:tcTxStyle b="off" i="off">
        <a:font>
          <a:latin typeface="Papyrus"/>
          <a:ea typeface="Papyrus"/>
          <a:cs typeface="Papyrus"/>
        </a:font>
        <a:srgbClr val="FFFFFF"/>
      </a:tcTxStyle>
      <a:tcStyle>
        <a:tcBdr>
          <a:left>
            <a:ln w="25400" cap="flat">
              <a:solidFill>
                <a:srgbClr val="3E231A"/>
              </a:solidFill>
              <a:prstDash val="solid"/>
              <a:miter lim="400000"/>
            </a:ln>
          </a:left>
          <a:right>
            <a:ln w="25400" cap="flat">
              <a:solidFill>
                <a:srgbClr val="3E231A"/>
              </a:solidFill>
              <a:prstDash val="solid"/>
              <a:miter lim="400000"/>
            </a:ln>
          </a:right>
          <a:top>
            <a:ln w="25400" cap="flat">
              <a:solidFill>
                <a:srgbClr val="3E231A"/>
              </a:solidFill>
              <a:prstDash val="solid"/>
              <a:miter lim="400000"/>
            </a:ln>
          </a:top>
          <a:bottom>
            <a:ln w="25400" cap="flat">
              <a:solidFill>
                <a:srgbClr val="3E231A"/>
              </a:solidFill>
              <a:prstDash val="solid"/>
              <a:miter lim="400000"/>
            </a:ln>
          </a:bottom>
          <a:insideH>
            <a:ln w="25400" cap="flat">
              <a:solidFill>
                <a:srgbClr val="3E231A"/>
              </a:solidFill>
              <a:prstDash val="solid"/>
              <a:miter lim="400000"/>
            </a:ln>
          </a:insideH>
          <a:insideV>
            <a:ln w="25400" cap="flat">
              <a:solidFill>
                <a:srgbClr val="3E231A"/>
              </a:solidFill>
              <a:prstDash val="solid"/>
              <a:miter lim="400000"/>
            </a:ln>
          </a:insideV>
        </a:tcBdr>
        <a:fill>
          <a:solidFill>
            <a:srgbClr val="D6A96F">
              <a:alpha val="48000"/>
            </a:srgbClr>
          </a:solidFill>
        </a:fill>
      </a:tcStyle>
    </a:lastRow>
    <a:firstRow>
      <a:tcTxStyle b="off" i="off">
        <a:font>
          <a:latin typeface="Papyrus"/>
          <a:ea typeface="Papyrus"/>
          <a:cs typeface="Papyrus"/>
        </a:font>
        <a:srgbClr val="FFFFFF"/>
      </a:tcTxStyle>
      <a:tcStyle>
        <a:tcBdr>
          <a:left>
            <a:ln w="25400" cap="flat">
              <a:solidFill>
                <a:srgbClr val="3E231A"/>
              </a:solidFill>
              <a:prstDash val="solid"/>
              <a:miter lim="400000"/>
            </a:ln>
          </a:left>
          <a:right>
            <a:ln w="25400" cap="flat">
              <a:solidFill>
                <a:srgbClr val="3E231A"/>
              </a:solidFill>
              <a:prstDash val="solid"/>
              <a:miter lim="400000"/>
            </a:ln>
          </a:right>
          <a:top>
            <a:ln w="25400" cap="flat">
              <a:solidFill>
                <a:srgbClr val="3E231A"/>
              </a:solidFill>
              <a:prstDash val="solid"/>
              <a:miter lim="400000"/>
            </a:ln>
          </a:top>
          <a:bottom>
            <a:ln w="25400" cap="flat">
              <a:solidFill>
                <a:srgbClr val="3E231A"/>
              </a:solidFill>
              <a:prstDash val="solid"/>
              <a:miter lim="400000"/>
            </a:ln>
          </a:bottom>
          <a:insideH>
            <a:ln w="25400" cap="flat">
              <a:solidFill>
                <a:srgbClr val="3E231A"/>
              </a:solidFill>
              <a:prstDash val="solid"/>
              <a:miter lim="400000"/>
            </a:ln>
          </a:insideH>
          <a:insideV>
            <a:ln w="25400" cap="flat">
              <a:solidFill>
                <a:srgbClr val="3E231A"/>
              </a:solidFill>
              <a:prstDash val="solid"/>
              <a:miter lim="400000"/>
            </a:ln>
          </a:insideV>
        </a:tcBdr>
        <a:fill>
          <a:solidFill>
            <a:srgbClr val="D6A96F">
              <a:alpha val="48000"/>
            </a:srgbClr>
          </a:solidFill>
        </a:fill>
      </a:tcStyle>
    </a:firstRow>
  </a:tblStyle>
  <a:tblStyle styleId="{BBFC77FB-9ED0-4EC9-95AA-A1379042E648}" styleName="">
    <a:tblBg/>
    <a:wholeTbl>
      <a:tcTxStyle b="off" i="off">
        <a:font>
          <a:latin typeface="Gill Sans"/>
          <a:ea typeface="Gill Sans"/>
          <a:cs typeface="Gill Sans"/>
        </a:font>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noFill/>
        </a:fill>
      </a:tcStyle>
    </a:wholeTbl>
    <a:band2H>
      <a:tcTxStyle/>
      <a:tcStyle>
        <a:tcBdr/>
        <a:fill>
          <a:solidFill>
            <a:srgbClr val="8C8D8F">
              <a:alpha val="30000"/>
            </a:srgbClr>
          </a:solidFill>
        </a:fill>
      </a:tcStyle>
    </a:band2H>
    <a:firstCol>
      <a:tcTxStyle b="off" i="off">
        <a:font>
          <a:latin typeface="Gill Sans"/>
          <a:ea typeface="Gill Sans"/>
          <a:cs typeface="Gill Sans"/>
        </a:font>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Col>
    <a:lastRow>
      <a:tcTxStyle b="off" i="off">
        <a:font>
          <a:latin typeface="Gill Sans"/>
          <a:ea typeface="Gill Sans"/>
          <a:cs typeface="Gill Sans"/>
        </a:font>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lastRow>
    <a:firstRow>
      <a:tcTxStyle b="off" i="off">
        <a:font>
          <a:latin typeface="Gill Sans"/>
          <a:ea typeface="Gill Sans"/>
          <a:cs typeface="Gill Sans"/>
        </a:font>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Row>
  </a:tblStyle>
  <a:tblStyle styleId="{3DC5C2F9-1CAC-4260-A1DD-9FCDBB877499}"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EFF1F3"/>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6CBB8FF1-D9AA-43F3-AF6F-95CC898621D3}"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A7D3FC7A-30FA-455C-95C5-925A8437B883}" styleName="">
    <a:tblBg/>
    <a:wholeTbl>
      <a:tcTxStyle b="off" i="off">
        <a:font>
          <a:latin typeface="Times New Roman"/>
          <a:ea typeface="Times New Roman"/>
          <a:cs typeface="Times New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FF1F3"/>
          </a:solidFill>
        </a:fill>
      </a:tcStyle>
    </a:band2H>
    <a:firstCol>
      <a:tcTxStyle b="off" i="off">
        <a:font>
          <a:latin typeface="Times New Roman"/>
          <a:ea typeface="Times New Roman"/>
          <a:cs typeface="Times New Roman"/>
        </a:font>
        <a:srgbClr val="000000"/>
      </a:tcTxStyle>
      <a:tcStyle>
        <a:tcBdr>
          <a:left>
            <a:ln w="28575"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New Roman"/>
          <a:ea typeface="Times New Roman"/>
          <a:cs typeface="Times New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28575"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New Roman"/>
          <a:ea typeface="Times New Roman"/>
          <a:cs typeface="Times New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8575"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95B439C5-BE44-4DE4-A073-5B542D58F812}" styleName="">
    <a:tblBg/>
    <a:wholeTbl>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3C0FC">
              <a:alpha val="26000"/>
            </a:srgbClr>
          </a:solidFill>
        </a:fill>
      </a:tcStyle>
    </a:band2H>
    <a:firstCol>
      <a:tcTxStyle b="off" i="off">
        <a:font>
          <a:latin typeface="Helvetica Light"/>
          <a:ea typeface="Helvetica Light"/>
          <a:cs typeface="Helvetica Light"/>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hueOff val="-136794"/>
              <a:satOff val="-2150"/>
              <a:lumOff val="15693"/>
            </a:schemeClr>
          </a:solidFill>
        </a:fill>
      </a:tcStyle>
    </a:firstCol>
    <a:lastRow>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lastRow>
    <a:firstRow>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52" d="100"/>
          <a:sy n="52" d="100"/>
        </p:scale>
        <p:origin x="1086" y="78"/>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 name="Shape 205"/>
          <p:cNvSpPr>
            <a:spLocks noGrp="1" noRot="1" noChangeAspect="1"/>
          </p:cNvSpPr>
          <p:nvPr>
            <p:ph type="sldImg"/>
          </p:nvPr>
        </p:nvSpPr>
        <p:spPr>
          <a:xfrm>
            <a:off x="1143000" y="685800"/>
            <a:ext cx="4572000" cy="3429000"/>
          </a:xfrm>
          <a:prstGeom prst="rect">
            <a:avLst/>
          </a:prstGeom>
        </p:spPr>
        <p:txBody>
          <a:bodyPr/>
          <a:lstStyle/>
          <a:p>
            <a:endParaRPr/>
          </a:p>
        </p:txBody>
      </p:sp>
      <p:sp>
        <p:nvSpPr>
          <p:cNvPr id="206" name="Shape 20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121616933"/>
      </p:ext>
    </p:extLst>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hape 264"/>
          <p:cNvSpPr>
            <a:spLocks noGrp="1" noRot="1" noChangeAspect="1"/>
          </p:cNvSpPr>
          <p:nvPr>
            <p:ph type="sldImg"/>
          </p:nvPr>
        </p:nvSpPr>
        <p:spPr>
          <a:prstGeom prst="rect">
            <a:avLst/>
          </a:prstGeom>
        </p:spPr>
        <p:txBody>
          <a:bodyPr/>
          <a:lstStyle/>
          <a:p>
            <a:endParaRPr/>
          </a:p>
        </p:txBody>
      </p:sp>
      <p:sp>
        <p:nvSpPr>
          <p:cNvPr id="265" name="Shape 265"/>
          <p:cNvSpPr>
            <a:spLocks noGrp="1"/>
          </p:cNvSpPr>
          <p:nvPr>
            <p:ph type="body" sz="quarter" idx="1"/>
          </p:nvPr>
        </p:nvSpPr>
        <p:spPr>
          <a:prstGeom prst="rect">
            <a:avLst/>
          </a:prstGeom>
        </p:spPr>
        <p:txBody>
          <a:bodyPr/>
          <a:lstStyle>
            <a:lvl1pPr defTabSz="914400">
              <a:defRPr sz="1200"/>
            </a:lvl1pPr>
          </a:lstStyle>
          <a:p>
            <a:r>
              <a:t>There are currently two subsurface radar instruments in orbit at Mars, The Shallow Radar, or SHARAD, on MRO and MARSIS on Mars Express.  In comparison to Mars Express and MARSIS, MRO is in a lower, much more circular orbit and SHARAD has a higher center frequency and bandwidth, with about 10 times higher resolution laterally and in the range direction.  For data analysis, we produce radargrams, which are image-format displays of power in delay time versus distance along the ground track.  These radargrams are analogous to a geologic cross-section with delay time in place of depth, essentially the same sort of format as a typical 2D seismic section - but with radically different scaling of the axes compared to the terrestrial case.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lvl1pPr>
              <a:defRPr sz="1800">
                <a:latin typeface="Helvetica"/>
                <a:ea typeface="Helvetica"/>
                <a:cs typeface="Helvetica"/>
                <a:sym typeface="Helvetica"/>
              </a:defRPr>
            </a:lvl1pPr>
          </a:lstStyle>
          <a:p>
            <a:r>
              <a:t>As MRO, the Mars Reconnaissance Orbiter, circles the Red Planet 300 km above the surface, SHARAD, the Shallow Radar instrument, emits a pulse of radio waves, sweeping from 25 MHz down to 15 MHz.  The signal thus provides a 15-m wavelength in free space, which translates to about a 10-m vertical resolution in the subsurface. The lateral resolution is 3-6 km and is controlled by the signal’s bandwidth and its Fresnel zone at the surface. Using Synthetic Aperture Radar processing techniques, we can reduce this resolution to 0.3-1 km in the along-track direction. For data analysis, we produce radargrams, which are image-format displays of power in delay time versus distance along the ground track.</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Shape 316"/>
          <p:cNvSpPr>
            <a:spLocks noGrp="1" noRot="1" noChangeAspect="1"/>
          </p:cNvSpPr>
          <p:nvPr>
            <p:ph type="sldImg"/>
          </p:nvPr>
        </p:nvSpPr>
        <p:spPr>
          <a:prstGeom prst="rect">
            <a:avLst/>
          </a:prstGeom>
        </p:spPr>
        <p:txBody>
          <a:bodyPr/>
          <a:lstStyle/>
          <a:p>
            <a:endParaRPr/>
          </a:p>
        </p:txBody>
      </p:sp>
      <p:sp>
        <p:nvSpPr>
          <p:cNvPr id="317" name="Shape 317"/>
          <p:cNvSpPr>
            <a:spLocks noGrp="1"/>
          </p:cNvSpPr>
          <p:nvPr>
            <p:ph type="body" sz="quarter" idx="1"/>
          </p:nvPr>
        </p:nvSpPr>
        <p:spPr>
          <a:prstGeom prst="rect">
            <a:avLst/>
          </a:prstGeom>
        </p:spPr>
        <p:txBody>
          <a:bodyPr/>
          <a:lstStyle>
            <a:lvl1pPr>
              <a:defRPr sz="2000">
                <a:latin typeface="Helvetica"/>
                <a:ea typeface="Helvetica"/>
                <a:cs typeface="Helvetica"/>
                <a:sym typeface="Helvetica"/>
              </a:defRPr>
            </a:lvl1pPr>
          </a:lstStyle>
          <a:p>
            <a:r>
              <a:t>SHARAD coverage in the polar regions is quite dense, and I have color-coded it by surface elevation in these views. Coverage is much sparser in the mid-latitudes, and I have it colored in black over an elevation map here. The white circles and boxes show areas where we have subsurface detections in icy terrains whereas the black boxes show detections in volcanic and sedimentary materials.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Shape 514"/>
          <p:cNvSpPr>
            <a:spLocks noGrp="1" noRot="1" noChangeAspect="1"/>
          </p:cNvSpPr>
          <p:nvPr>
            <p:ph type="sldImg"/>
          </p:nvPr>
        </p:nvSpPr>
        <p:spPr>
          <a:prstGeom prst="rect">
            <a:avLst/>
          </a:prstGeom>
        </p:spPr>
        <p:txBody>
          <a:bodyPr/>
          <a:lstStyle/>
          <a:p>
            <a:endParaRPr/>
          </a:p>
        </p:txBody>
      </p:sp>
      <p:sp>
        <p:nvSpPr>
          <p:cNvPr id="515" name="Shape 515"/>
          <p:cNvSpPr>
            <a:spLocks noGrp="1"/>
          </p:cNvSpPr>
          <p:nvPr>
            <p:ph type="body" sz="quarter" idx="1"/>
          </p:nvPr>
        </p:nvSpPr>
        <p:spPr>
          <a:prstGeom prst="rect">
            <a:avLst/>
          </a:prstGeom>
        </p:spPr>
        <p:txBody>
          <a:bodyPr/>
          <a:lstStyle>
            <a:lvl1pPr>
              <a:defRPr sz="2000">
                <a:latin typeface="Helvetica"/>
                <a:ea typeface="Helvetica"/>
                <a:cs typeface="Helvetica"/>
                <a:sym typeface="Helvetica"/>
              </a:defRPr>
            </a:lvl1pPr>
          </a:lstStyle>
          <a:p>
            <a:r>
              <a:t>SHARAD coverage in the polar regions is quite dense, and I have color-coded it by surface elevation in these views. Coverage is much sparser in the mid-latitudes, and I have it colored in black over an elevation map here. The white circles and boxes show areas where we have subsurface detections in icy terrains whereas the black boxes show detections in volcanic and sedimentary materials. However, some very recent results have called the ice content into question in a few of these regions.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Bullets">
    <p:bg>
      <p:bgPr>
        <a:solidFill>
          <a:srgbClr val="F4D195"/>
        </a:solidFill>
        <a:effectLst/>
      </p:bgPr>
    </p:bg>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635000"/>
            <a:ext cx="10452100" cy="2108200"/>
          </a:xfrm>
          <a:prstGeom prst="rect">
            <a:avLst/>
          </a:prstGeom>
          <a:ln>
            <a:miter lim="400000"/>
          </a:ln>
        </p:spPr>
        <p:txBody>
          <a:bodyPr lIns="50800" tIns="50800" rIns="50800" bIns="50800"/>
          <a:lstStyle>
            <a:lvl1pPr algn="l" defTabSz="584200">
              <a:defRPr sz="7000">
                <a:solidFill>
                  <a:srgbClr val="3E231A"/>
                </a:solidFill>
                <a:uFillTx/>
              </a:defRPr>
            </a:lvl1pPr>
          </a:lstStyle>
          <a:p>
            <a:r>
              <a:t>Title Text</a:t>
            </a:r>
          </a:p>
        </p:txBody>
      </p:sp>
      <p:sp>
        <p:nvSpPr>
          <p:cNvPr id="12" name="Body Level One…"/>
          <p:cNvSpPr txBox="1">
            <a:spLocks noGrp="1"/>
          </p:cNvSpPr>
          <p:nvPr>
            <p:ph type="body" idx="1"/>
          </p:nvPr>
        </p:nvSpPr>
        <p:spPr>
          <a:xfrm>
            <a:off x="1270000" y="2819400"/>
            <a:ext cx="10452100" cy="5829300"/>
          </a:xfrm>
          <a:prstGeom prst="rect">
            <a:avLst/>
          </a:prstGeom>
          <a:ln>
            <a:miter lim="400000"/>
          </a:ln>
        </p:spPr>
        <p:txBody>
          <a:bodyPr lIns="50800" tIns="50800" rIns="50800" bIns="50800" anchor="ctr"/>
          <a:lstStyle>
            <a:lvl1pPr marL="863600" indent="-558800" defTabSz="584200">
              <a:spcBef>
                <a:spcPts val="1100"/>
              </a:spcBef>
              <a:buSzPct val="30000"/>
              <a:buFontTx/>
              <a:buBlip>
                <a:blip r:embed="rId2"/>
              </a:buBlip>
              <a:defRPr sz="3800">
                <a:solidFill>
                  <a:srgbClr val="3E231A"/>
                </a:solidFill>
                <a:uFillTx/>
              </a:defRPr>
            </a:lvl1pPr>
            <a:lvl2pPr marL="1562100" indent="-558800" defTabSz="584200">
              <a:spcBef>
                <a:spcPts val="1100"/>
              </a:spcBef>
              <a:buSzPct val="30000"/>
              <a:buFontTx/>
              <a:buBlip>
                <a:blip r:embed="rId2"/>
              </a:buBlip>
              <a:defRPr>
                <a:solidFill>
                  <a:srgbClr val="3E231A"/>
                </a:solidFill>
                <a:uFillTx/>
              </a:defRPr>
            </a:lvl2pPr>
            <a:lvl3pPr marL="2273300" indent="-558800" defTabSz="584200">
              <a:spcBef>
                <a:spcPts val="1100"/>
              </a:spcBef>
              <a:buSzPct val="30000"/>
              <a:buFontTx/>
              <a:buBlip>
                <a:blip r:embed="rId2"/>
              </a:buBlip>
              <a:defRPr sz="3800">
                <a:solidFill>
                  <a:srgbClr val="3E231A"/>
                </a:solidFill>
                <a:uFillTx/>
              </a:defRPr>
            </a:lvl3pPr>
            <a:lvl4pPr marL="2984500" indent="-558800" defTabSz="584200">
              <a:spcBef>
                <a:spcPts val="1100"/>
              </a:spcBef>
              <a:buSzPct val="30000"/>
              <a:buFontTx/>
              <a:buBlip>
                <a:blip r:embed="rId2"/>
              </a:buBlip>
              <a:defRPr sz="3800">
                <a:solidFill>
                  <a:srgbClr val="3E231A"/>
                </a:solidFill>
                <a:uFillTx/>
              </a:defRPr>
            </a:lvl4pPr>
            <a:lvl5pPr marL="3708400" indent="-558800" defTabSz="584200">
              <a:spcBef>
                <a:spcPts val="1100"/>
              </a:spcBef>
              <a:buSzPct val="30000"/>
              <a:buFontTx/>
              <a:buBlip>
                <a:blip r:embed="rId2"/>
              </a:buBlip>
              <a:defRPr sz="3800">
                <a:solidFill>
                  <a:srgbClr val="3E231A"/>
                </a:solidFill>
                <a:uFillTx/>
              </a:defRPr>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xfrm>
            <a:off x="6351461" y="9334500"/>
            <a:ext cx="300237" cy="419100"/>
          </a:xfrm>
          <a:prstGeom prst="rect">
            <a:avLst/>
          </a:prstGeom>
          <a:ln>
            <a:miter lim="400000"/>
          </a:ln>
        </p:spPr>
        <p:txBody>
          <a:bodyPr lIns="50800" tIns="50800" rIns="50800" bIns="50800" anchor="t"/>
          <a:lstStyle>
            <a:lvl1pPr algn="ctr" defTabSz="584200">
              <a:defRPr>
                <a:solidFill>
                  <a:srgbClr val="3E231A"/>
                </a:solidFill>
                <a:uFillTx/>
                <a:latin typeface="Papyrus"/>
                <a:ea typeface="Papyrus"/>
                <a:cs typeface="Papyrus"/>
                <a:sym typeface="Papyrus"/>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Default">
    <p:bg>
      <p:bgPr>
        <a:gradFill flip="none" rotWithShape="1">
          <a:gsLst>
            <a:gs pos="0">
              <a:srgbClr val="FFEBFA"/>
            </a:gs>
            <a:gs pos="100000">
              <a:srgbClr val="5D9EFF"/>
            </a:gs>
          </a:gsLst>
          <a:lin ang="16200000" scaled="0"/>
        </a:gradFill>
        <a:effectLst/>
      </p:bgPr>
    </p:bg>
    <p:spTree>
      <p:nvGrpSpPr>
        <p:cNvPr id="1" name=""/>
        <p:cNvGrpSpPr/>
        <p:nvPr/>
      </p:nvGrpSpPr>
      <p:grpSpPr>
        <a:xfrm>
          <a:off x="0" y="0"/>
          <a:ext cx="0" cy="0"/>
          <a:chOff x="0" y="0"/>
          <a:chExt cx="0" cy="0"/>
        </a:xfrm>
      </p:grpSpPr>
      <p:sp>
        <p:nvSpPr>
          <p:cNvPr id="90" name="Title Text"/>
          <p:cNvSpPr txBox="1">
            <a:spLocks noGrp="1"/>
          </p:cNvSpPr>
          <p:nvPr>
            <p:ph type="title"/>
          </p:nvPr>
        </p:nvSpPr>
        <p:spPr>
          <a:xfrm>
            <a:off x="977900" y="893762"/>
            <a:ext cx="11049000" cy="977901"/>
          </a:xfrm>
          <a:prstGeom prst="rect">
            <a:avLst/>
          </a:prstGeom>
          <a:ln>
            <a:miter lim="400000"/>
          </a:ln>
        </p:spPr>
        <p:txBody>
          <a:bodyPr lIns="50800" tIns="50800" rIns="50800" bIns="50800"/>
          <a:lstStyle>
            <a:lvl1pPr defTabSz="914400">
              <a:defRPr sz="4400" b="1">
                <a:uFillTx/>
                <a:latin typeface="Comic Sans MS"/>
                <a:ea typeface="Comic Sans MS"/>
                <a:cs typeface="Comic Sans MS"/>
                <a:sym typeface="Comic Sans MS"/>
              </a:defRPr>
            </a:lvl1pPr>
          </a:lstStyle>
          <a:p>
            <a:r>
              <a:t>Title Text</a:t>
            </a:r>
          </a:p>
        </p:txBody>
      </p:sp>
      <p:sp>
        <p:nvSpPr>
          <p:cNvPr id="91" name="Body Level One…"/>
          <p:cNvSpPr txBox="1">
            <a:spLocks noGrp="1"/>
          </p:cNvSpPr>
          <p:nvPr>
            <p:ph type="body" idx="1"/>
          </p:nvPr>
        </p:nvSpPr>
        <p:spPr>
          <a:xfrm>
            <a:off x="977900" y="1868487"/>
            <a:ext cx="11049000" cy="7885113"/>
          </a:xfrm>
          <a:prstGeom prst="rect">
            <a:avLst/>
          </a:prstGeom>
          <a:ln>
            <a:miter lim="400000"/>
          </a:ln>
        </p:spPr>
        <p:txBody>
          <a:bodyPr lIns="50800" tIns="50800" rIns="50800" bIns="50800"/>
          <a:lstStyle>
            <a:lvl1pPr marL="0" indent="6350" defTabSz="914400">
              <a:spcBef>
                <a:spcPts val="1500"/>
              </a:spcBef>
              <a:buSzTx/>
              <a:buFontTx/>
              <a:buNone/>
              <a:defRPr sz="3400">
                <a:uFillTx/>
                <a:latin typeface="Times New Roman"/>
                <a:ea typeface="Times New Roman"/>
                <a:cs typeface="Times New Roman"/>
                <a:sym typeface="Times New Roman"/>
              </a:defRPr>
            </a:lvl1pPr>
            <a:lvl2pPr marL="413014" indent="-130439" defTabSz="914400">
              <a:spcBef>
                <a:spcPts val="1500"/>
              </a:spcBef>
              <a:buFontTx/>
              <a:buChar char="➢"/>
              <a:defRPr sz="3400">
                <a:uFillTx/>
                <a:latin typeface="Times New Roman"/>
                <a:ea typeface="Times New Roman"/>
                <a:cs typeface="Times New Roman"/>
                <a:sym typeface="Times New Roman"/>
              </a:defRPr>
            </a:lvl2pPr>
            <a:lvl3pPr marL="0" indent="823912" defTabSz="914400">
              <a:spcBef>
                <a:spcPts val="1500"/>
              </a:spcBef>
              <a:buSzTx/>
              <a:buFontTx/>
              <a:buNone/>
              <a:defRPr>
                <a:uFillTx/>
                <a:latin typeface="Times New Roman"/>
                <a:ea typeface="Times New Roman"/>
                <a:cs typeface="Times New Roman"/>
                <a:sym typeface="Times New Roman"/>
              </a:defRPr>
            </a:lvl3pPr>
            <a:lvl4pPr marL="990022" indent="-142297" defTabSz="914400">
              <a:spcBef>
                <a:spcPts val="1500"/>
              </a:spcBef>
              <a:buFontTx/>
              <a:buChar char="•"/>
              <a:defRPr sz="3400">
                <a:uFillTx/>
                <a:latin typeface="Times New Roman"/>
                <a:ea typeface="Times New Roman"/>
                <a:cs typeface="Times New Roman"/>
                <a:sym typeface="Times New Roman"/>
              </a:defRPr>
            </a:lvl4pPr>
            <a:lvl5pPr marL="1336386" indent="-206086" defTabSz="914400">
              <a:spcBef>
                <a:spcPts val="1500"/>
              </a:spcBef>
              <a:buFontTx/>
              <a:buChar char="•"/>
              <a:defRPr sz="3400">
                <a:uFillTx/>
                <a:latin typeface="Times New Roman"/>
                <a:ea typeface="Times New Roman"/>
                <a:cs typeface="Times New Roman"/>
                <a:sym typeface="Times New Roman"/>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xfrm>
            <a:off x="11481117" y="9412698"/>
            <a:ext cx="332741" cy="348429"/>
          </a:xfrm>
          <a:prstGeom prst="rect">
            <a:avLst/>
          </a:prstGeom>
          <a:ln>
            <a:miter lim="400000"/>
          </a:ln>
        </p:spPr>
        <p:txBody>
          <a:bodyPr lIns="45719" tIns="45719" rIns="45719" bIns="45719"/>
          <a:lstStyle>
            <a:lvl1pPr algn="ctr" defTabSz="914400">
              <a:defRPr sz="1800">
                <a:solidFill>
                  <a:srgbClr val="3333CC"/>
                </a:solidFill>
                <a:effectLst>
                  <a:outerShdw blurRad="12700" dist="25400" dir="2700000" rotWithShape="0">
                    <a:srgbClr val="000000"/>
                  </a:outerShdw>
                </a:effectLst>
                <a:uFillTx/>
                <a:latin typeface="Times New Roman"/>
                <a:ea typeface="Times New Roman"/>
                <a:cs typeface="Times New Roman"/>
                <a:sym typeface="Times New Roman"/>
              </a:defRPr>
            </a:lvl1p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mp; Subtitle">
    <p:bg>
      <p:bgPr>
        <a:solidFill>
          <a:srgbClr val="000000"/>
        </a:solidFill>
        <a:effectLst/>
      </p:bgPr>
    </p:bg>
    <p:spTree>
      <p:nvGrpSpPr>
        <p:cNvPr id="1" name=""/>
        <p:cNvGrpSpPr/>
        <p:nvPr/>
      </p:nvGrpSpPr>
      <p:grpSpPr>
        <a:xfrm>
          <a:off x="0" y="0"/>
          <a:ext cx="0" cy="0"/>
          <a:chOff x="0" y="0"/>
          <a:chExt cx="0" cy="0"/>
        </a:xfrm>
      </p:grpSpPr>
      <p:sp>
        <p:nvSpPr>
          <p:cNvPr id="99" name="Title Text"/>
          <p:cNvSpPr txBox="1">
            <a:spLocks noGrp="1"/>
          </p:cNvSpPr>
          <p:nvPr>
            <p:ph type="title"/>
          </p:nvPr>
        </p:nvSpPr>
        <p:spPr>
          <a:xfrm>
            <a:off x="1270000" y="1638300"/>
            <a:ext cx="10464800" cy="3302000"/>
          </a:xfrm>
          <a:prstGeom prst="rect">
            <a:avLst/>
          </a:prstGeom>
          <a:ln>
            <a:miter lim="400000"/>
          </a:ln>
        </p:spPr>
        <p:txBody>
          <a:bodyPr lIns="50800" tIns="50800" rIns="50800" bIns="50800" anchor="b">
            <a:normAutofit/>
          </a:bodyPr>
          <a:lstStyle>
            <a:lvl1pPr defTabSz="584200">
              <a:defRPr sz="8000">
                <a:solidFill>
                  <a:srgbClr val="FFFFFF"/>
                </a:solidFill>
                <a:uFillTx/>
                <a:latin typeface="Helvetica Light"/>
                <a:ea typeface="Helvetica Light"/>
                <a:cs typeface="Helvetica Light"/>
                <a:sym typeface="Helvetica Light"/>
              </a:defRPr>
            </a:lvl1pPr>
          </a:lstStyle>
          <a:p>
            <a:r>
              <a:t>Title Text</a:t>
            </a:r>
          </a:p>
        </p:txBody>
      </p:sp>
      <p:sp>
        <p:nvSpPr>
          <p:cNvPr id="100" name="Body Level One…"/>
          <p:cNvSpPr txBox="1">
            <a:spLocks noGrp="1"/>
          </p:cNvSpPr>
          <p:nvPr>
            <p:ph type="body" sz="quarter" idx="1"/>
          </p:nvPr>
        </p:nvSpPr>
        <p:spPr>
          <a:xfrm>
            <a:off x="1270000" y="5029200"/>
            <a:ext cx="10464800" cy="1130300"/>
          </a:xfrm>
          <a:prstGeom prst="rect">
            <a:avLst/>
          </a:prstGeom>
          <a:ln>
            <a:miter lim="400000"/>
          </a:ln>
        </p:spPr>
        <p:txBody>
          <a:bodyPr lIns="50800" tIns="50800" rIns="50800" bIns="50800">
            <a:normAutofit/>
          </a:bodyPr>
          <a:lstStyle>
            <a:lvl1pPr marL="0" indent="0" algn="ctr" defTabSz="584200">
              <a:spcBef>
                <a:spcPts val="0"/>
              </a:spcBef>
              <a:buSzTx/>
              <a:buFontTx/>
              <a:buNone/>
              <a:defRPr sz="3200">
                <a:solidFill>
                  <a:srgbClr val="FFFFFF"/>
                </a:solidFill>
                <a:uFillTx/>
                <a:latin typeface="Helvetica Light"/>
                <a:ea typeface="Helvetica Light"/>
                <a:cs typeface="Helvetica Light"/>
                <a:sym typeface="Helvetica Light"/>
              </a:defRPr>
            </a:lvl1pPr>
            <a:lvl2pPr marL="0" indent="228600" algn="ctr" defTabSz="584200">
              <a:spcBef>
                <a:spcPts val="0"/>
              </a:spcBef>
              <a:buSzTx/>
              <a:buFontTx/>
              <a:buNone/>
              <a:defRPr sz="3200">
                <a:solidFill>
                  <a:srgbClr val="FFFFFF"/>
                </a:solidFill>
                <a:uFillTx/>
                <a:latin typeface="Helvetica Light"/>
                <a:ea typeface="Helvetica Light"/>
                <a:cs typeface="Helvetica Light"/>
                <a:sym typeface="Helvetica Light"/>
              </a:defRPr>
            </a:lvl2pPr>
            <a:lvl3pPr marL="0" indent="457200" algn="ctr" defTabSz="584200">
              <a:spcBef>
                <a:spcPts val="0"/>
              </a:spcBef>
              <a:buSzTx/>
              <a:buFontTx/>
              <a:buNone/>
              <a:defRPr sz="3200">
                <a:solidFill>
                  <a:srgbClr val="FFFFFF"/>
                </a:solidFill>
                <a:uFillTx/>
                <a:latin typeface="Helvetica Light"/>
                <a:ea typeface="Helvetica Light"/>
                <a:cs typeface="Helvetica Light"/>
                <a:sym typeface="Helvetica Light"/>
              </a:defRPr>
            </a:lvl3pPr>
            <a:lvl4pPr marL="0" indent="685800" algn="ctr" defTabSz="584200">
              <a:spcBef>
                <a:spcPts val="0"/>
              </a:spcBef>
              <a:buSzTx/>
              <a:buFontTx/>
              <a:buNone/>
              <a:defRPr sz="3200">
                <a:solidFill>
                  <a:srgbClr val="FFFFFF"/>
                </a:solidFill>
                <a:uFillTx/>
                <a:latin typeface="Helvetica Light"/>
                <a:ea typeface="Helvetica Light"/>
                <a:cs typeface="Helvetica Light"/>
                <a:sym typeface="Helvetica Light"/>
              </a:defRPr>
            </a:lvl4pPr>
            <a:lvl5pPr marL="0" indent="914400" algn="ctr" defTabSz="584200">
              <a:spcBef>
                <a:spcPts val="0"/>
              </a:spcBef>
              <a:buSzTx/>
              <a:buFontTx/>
              <a:buNone/>
              <a:defRPr sz="3200">
                <a:solidFill>
                  <a:srgbClr val="FFFFFF"/>
                </a:solidFill>
                <a:uFillTx/>
                <a:latin typeface="Helvetica Light"/>
                <a:ea typeface="Helvetica Light"/>
                <a:cs typeface="Helvetica Light"/>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101" name="Slide Number"/>
          <p:cNvSpPr txBox="1">
            <a:spLocks noGrp="1"/>
          </p:cNvSpPr>
          <p:nvPr>
            <p:ph type="sldNum" sz="quarter" idx="2"/>
          </p:nvPr>
        </p:nvSpPr>
        <p:spPr>
          <a:xfrm>
            <a:off x="6311798" y="9258300"/>
            <a:ext cx="368504" cy="381000"/>
          </a:xfrm>
          <a:prstGeom prst="rect">
            <a:avLst/>
          </a:prstGeom>
          <a:ln>
            <a:miter lim="400000"/>
          </a:ln>
        </p:spPr>
        <p:txBody>
          <a:bodyPr lIns="50800" tIns="50800" rIns="50800" bIns="50800" anchor="t"/>
          <a:lstStyle>
            <a:lvl1pPr algn="ctr" defTabSz="584200">
              <a:defRPr sz="1800">
                <a:solidFill>
                  <a:srgbClr val="FFFFFF"/>
                </a:solidFill>
                <a:uFillTx/>
                <a:latin typeface="Helvetica Light"/>
                <a:ea typeface="Helvetica Light"/>
                <a:cs typeface="Helvetica Light"/>
                <a:sym typeface="Helvetica Light"/>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Default - Title and Content">
    <p:spTree>
      <p:nvGrpSpPr>
        <p:cNvPr id="1" name=""/>
        <p:cNvGrpSpPr/>
        <p:nvPr/>
      </p:nvGrpSpPr>
      <p:grpSpPr>
        <a:xfrm>
          <a:off x="0" y="0"/>
          <a:ext cx="0" cy="0"/>
          <a:chOff x="0" y="0"/>
          <a:chExt cx="0" cy="0"/>
        </a:xfrm>
      </p:grpSpPr>
      <p:sp>
        <p:nvSpPr>
          <p:cNvPr id="108" name="Title Text"/>
          <p:cNvSpPr txBox="1">
            <a:spLocks noGrp="1"/>
          </p:cNvSpPr>
          <p:nvPr>
            <p:ph type="title"/>
          </p:nvPr>
        </p:nvSpPr>
        <p:spPr>
          <a:prstGeom prst="rect">
            <a:avLst/>
          </a:prstGeom>
        </p:spPr>
        <p:txBody>
          <a:bodyPr/>
          <a:lstStyle/>
          <a:p>
            <a:r>
              <a:t>Title Text</a:t>
            </a:r>
          </a:p>
        </p:txBody>
      </p:sp>
      <p:sp>
        <p:nvSpPr>
          <p:cNvPr id="109" name="Body Level One…"/>
          <p:cNvSpPr txBox="1">
            <a:spLocks noGrp="1"/>
          </p:cNvSpPr>
          <p:nvPr>
            <p:ph type="body" idx="1"/>
          </p:nvPr>
        </p:nvSpPr>
        <p:spPr>
          <a:prstGeom prst="rect">
            <a:avLst/>
          </a:prstGeom>
        </p:spPr>
        <p:txBody>
          <a:bodyPr/>
          <a:lstStyle>
            <a:lvl1pPr>
              <a:buClr>
                <a:srgbClr val="000000"/>
              </a:buClr>
            </a:lvl1pPr>
            <a:lvl2pPr>
              <a:buClr>
                <a:srgbClr val="000000"/>
              </a:buClr>
            </a:lvl2pPr>
            <a:lvl3pPr>
              <a:buClr>
                <a:srgbClr val="000000"/>
              </a:buClr>
            </a:lvl3pPr>
            <a:lvl4pPr>
              <a:buClr>
                <a:srgbClr val="000000"/>
              </a:buClr>
            </a:lvl4pPr>
            <a:lvl5pPr>
              <a:buClr>
                <a:srgbClr val="000000"/>
              </a:buCl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lvl1pPr>
              <a:buClr>
                <a:srgbClr val="9A9A9A"/>
              </a:buCl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mp; Bullets copy">
    <p:bg>
      <p:bgPr>
        <a:gradFill flip="none" rotWithShape="1">
          <a:gsLst>
            <a:gs pos="0">
              <a:srgbClr val="6FB0FF"/>
            </a:gs>
            <a:gs pos="100000">
              <a:srgbClr val="FFF0FB"/>
            </a:gs>
          </a:gsLst>
          <a:lin ang="5400000" scaled="0"/>
        </a:gradFill>
        <a:effectLst/>
      </p:bgPr>
    </p:bg>
    <p:spTree>
      <p:nvGrpSpPr>
        <p:cNvPr id="1" name=""/>
        <p:cNvGrpSpPr/>
        <p:nvPr/>
      </p:nvGrpSpPr>
      <p:grpSpPr>
        <a:xfrm>
          <a:off x="0" y="0"/>
          <a:ext cx="0" cy="0"/>
          <a:chOff x="0" y="0"/>
          <a:chExt cx="0" cy="0"/>
        </a:xfrm>
      </p:grpSpPr>
      <p:sp>
        <p:nvSpPr>
          <p:cNvPr id="117" name="Title Text"/>
          <p:cNvSpPr txBox="1">
            <a:spLocks noGrp="1"/>
          </p:cNvSpPr>
          <p:nvPr>
            <p:ph type="title"/>
          </p:nvPr>
        </p:nvSpPr>
        <p:spPr>
          <a:xfrm>
            <a:off x="647700" y="130951"/>
            <a:ext cx="11709400" cy="2144889"/>
          </a:xfrm>
          <a:prstGeom prst="rect">
            <a:avLst/>
          </a:prstGeom>
          <a:ln>
            <a:miter lim="400000"/>
          </a:ln>
        </p:spPr>
        <p:txBody>
          <a:bodyPr lIns="50800" tIns="50800" rIns="50800" bIns="50800"/>
          <a:lstStyle>
            <a:lvl1pPr marL="57777" marR="57777" defTabSz="1295400">
              <a:defRPr sz="5000" b="1">
                <a:latin typeface="Times New Roman"/>
                <a:ea typeface="Times New Roman"/>
                <a:cs typeface="Times New Roman"/>
                <a:sym typeface="Times New Roman"/>
              </a:defRPr>
            </a:lvl1pPr>
          </a:lstStyle>
          <a:p>
            <a:r>
              <a:t>Title Text</a:t>
            </a:r>
          </a:p>
        </p:txBody>
      </p:sp>
      <p:sp>
        <p:nvSpPr>
          <p:cNvPr id="118" name="Body Level One…"/>
          <p:cNvSpPr txBox="1">
            <a:spLocks noGrp="1"/>
          </p:cNvSpPr>
          <p:nvPr>
            <p:ph type="body" idx="1"/>
          </p:nvPr>
        </p:nvSpPr>
        <p:spPr>
          <a:xfrm>
            <a:off x="647700" y="2273300"/>
            <a:ext cx="11709400" cy="7480300"/>
          </a:xfrm>
          <a:prstGeom prst="rect">
            <a:avLst/>
          </a:prstGeom>
          <a:ln>
            <a:miter lim="400000"/>
          </a:ln>
        </p:spPr>
        <p:txBody>
          <a:bodyPr lIns="50800" tIns="50800" rIns="50800" bIns="50800"/>
          <a:lstStyle>
            <a:lvl1pPr marL="381937" marR="57777" indent="-341312" defTabSz="1295400">
              <a:spcBef>
                <a:spcPts val="900"/>
              </a:spcBef>
              <a:buFontTx/>
              <a:defRPr sz="3800">
                <a:latin typeface="Times New Roman"/>
                <a:ea typeface="Times New Roman"/>
                <a:cs typeface="Times New Roman"/>
                <a:sym typeface="Times New Roman"/>
              </a:defRPr>
            </a:lvl1pPr>
            <a:lvl2pPr marL="781987" marR="57777" indent="-284162" defTabSz="1295400">
              <a:spcBef>
                <a:spcPts val="700"/>
              </a:spcBef>
              <a:buFontTx/>
              <a:defRPr sz="3400">
                <a:latin typeface="Times New Roman"/>
                <a:ea typeface="Times New Roman"/>
                <a:cs typeface="Times New Roman"/>
                <a:sym typeface="Times New Roman"/>
              </a:defRPr>
            </a:lvl2pPr>
            <a:lvl3pPr marL="1182037" marR="57777" indent="-227012" defTabSz="1295400">
              <a:spcBef>
                <a:spcPts val="600"/>
              </a:spcBef>
              <a:buFontTx/>
              <a:defRPr sz="2800">
                <a:latin typeface="Times New Roman"/>
                <a:ea typeface="Times New Roman"/>
                <a:cs typeface="Times New Roman"/>
                <a:sym typeface="Times New Roman"/>
              </a:defRPr>
            </a:lvl3pPr>
            <a:lvl4pPr marL="1639237" marR="57777" indent="-227012" defTabSz="1295400">
              <a:spcBef>
                <a:spcPts val="500"/>
              </a:spcBef>
              <a:buFontTx/>
              <a:defRPr sz="2400">
                <a:latin typeface="Times New Roman"/>
                <a:ea typeface="Times New Roman"/>
                <a:cs typeface="Times New Roman"/>
                <a:sym typeface="Times New Roman"/>
              </a:defRPr>
            </a:lvl4pPr>
            <a:lvl5pPr marL="2096437" marR="57777" indent="-227012" defTabSz="1295400">
              <a:spcBef>
                <a:spcPts val="500"/>
              </a:spcBef>
              <a:buFontTx/>
              <a:defRPr sz="2200">
                <a:latin typeface="Times New Roman"/>
                <a:ea typeface="Times New Roman"/>
                <a:cs typeface="Times New Roman"/>
                <a:sym typeface="Times New Roman"/>
              </a:defRPr>
            </a:lvl5pPr>
          </a:lstStyle>
          <a:p>
            <a:r>
              <a:t>Body Level One</a:t>
            </a:r>
          </a:p>
          <a:p>
            <a:pPr lvl="1"/>
            <a:r>
              <a:t>Body Level Two</a:t>
            </a:r>
          </a:p>
          <a:p>
            <a:pPr lvl="2"/>
            <a:r>
              <a:t>Body Level Three</a:t>
            </a:r>
          </a:p>
          <a:p>
            <a:pPr lvl="3"/>
            <a:r>
              <a:t>Body Level Four</a:t>
            </a:r>
          </a:p>
          <a:p>
            <a:pPr lvl="4"/>
            <a:r>
              <a:t>Body Level Five</a:t>
            </a:r>
          </a:p>
        </p:txBody>
      </p:sp>
      <p:sp>
        <p:nvSpPr>
          <p:cNvPr id="119" name="Slide Number"/>
          <p:cNvSpPr txBox="1">
            <a:spLocks noGrp="1"/>
          </p:cNvSpPr>
          <p:nvPr>
            <p:ph type="sldNum" sz="quarter" idx="2"/>
          </p:nvPr>
        </p:nvSpPr>
        <p:spPr>
          <a:xfrm>
            <a:off x="12239131" y="9044658"/>
            <a:ext cx="342901" cy="358589"/>
          </a:xfrm>
          <a:prstGeom prst="rect">
            <a:avLst/>
          </a:prstGeom>
          <a:ln>
            <a:miter lim="400000"/>
          </a:ln>
        </p:spPr>
        <p:txBody>
          <a:bodyPr lIns="50800" tIns="50800" rIns="50800" bIns="50800" anchor="t"/>
          <a:lstStyle>
            <a:lvl1pPr algn="ctr">
              <a:defRPr sz="1800">
                <a:solidFill>
                  <a:srgbClr val="000000"/>
                </a:solidFill>
                <a:uFill>
                  <a:solidFill>
                    <a:srgbClr val="000000"/>
                  </a:solidFill>
                </a:uFill>
                <a:latin typeface="Times New Roman"/>
                <a:ea typeface="Times New Roman"/>
                <a:cs typeface="Times New Roman"/>
                <a:sym typeface="Times New Roman"/>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nd Content">
    <p:bg>
      <p:bgPr>
        <a:blipFill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126" name="image2.png" descr="image2.png"/>
          <p:cNvPicPr>
            <a:picLocks noChangeAspect="1"/>
          </p:cNvPicPr>
          <p:nvPr/>
        </p:nvPicPr>
        <p:blipFill>
          <a:blip r:embed="rId3">
            <a:extLst/>
          </a:blip>
          <a:stretch>
            <a:fillRect/>
          </a:stretch>
        </p:blipFill>
        <p:spPr>
          <a:xfrm>
            <a:off x="-1" y="-1"/>
            <a:ext cx="3779521" cy="2113281"/>
          </a:xfrm>
          <a:prstGeom prst="rect">
            <a:avLst/>
          </a:prstGeom>
          <a:ln w="12700">
            <a:miter lim="400000"/>
          </a:ln>
        </p:spPr>
      </p:pic>
      <p:sp>
        <p:nvSpPr>
          <p:cNvPr id="127" name="Title Text"/>
          <p:cNvSpPr txBox="1">
            <a:spLocks noGrp="1"/>
          </p:cNvSpPr>
          <p:nvPr>
            <p:ph type="title"/>
          </p:nvPr>
        </p:nvSpPr>
        <p:spPr>
          <a:xfrm>
            <a:off x="3793066" y="-1"/>
            <a:ext cx="9211735" cy="2126828"/>
          </a:xfrm>
          <a:prstGeom prst="rect">
            <a:avLst/>
          </a:prstGeom>
          <a:ln>
            <a:miter lim="400000"/>
          </a:ln>
        </p:spPr>
        <p:txBody>
          <a:bodyPr lIns="65023" tIns="65023" rIns="65023" bIns="65023">
            <a:normAutofit/>
          </a:bodyPr>
          <a:lstStyle>
            <a:lvl1pPr algn="r" defTabSz="1300480">
              <a:defRPr sz="5000">
                <a:solidFill>
                  <a:srgbClr val="002060"/>
                </a:solidFill>
                <a:uFillTx/>
                <a:latin typeface="Calibri"/>
                <a:ea typeface="Calibri"/>
                <a:cs typeface="Calibri"/>
                <a:sym typeface="Calibri"/>
              </a:defRPr>
            </a:lvl1pPr>
          </a:lstStyle>
          <a:p>
            <a:r>
              <a:t>Title Text</a:t>
            </a:r>
          </a:p>
        </p:txBody>
      </p:sp>
      <p:sp>
        <p:nvSpPr>
          <p:cNvPr id="128" name="Body Level One…"/>
          <p:cNvSpPr txBox="1">
            <a:spLocks noGrp="1"/>
          </p:cNvSpPr>
          <p:nvPr>
            <p:ph type="body" idx="1"/>
          </p:nvPr>
        </p:nvSpPr>
        <p:spPr>
          <a:xfrm>
            <a:off x="650239" y="2275839"/>
            <a:ext cx="11704322" cy="6436927"/>
          </a:xfrm>
          <a:prstGeom prst="rect">
            <a:avLst/>
          </a:prstGeom>
          <a:ln>
            <a:solidFill>
              <a:srgbClr val="4F81BD"/>
            </a:solidFill>
          </a:ln>
        </p:spPr>
        <p:txBody>
          <a:bodyPr lIns="65023" tIns="65023" rIns="65023" bIns="65023">
            <a:normAutofit/>
          </a:bodyPr>
          <a:lstStyle>
            <a:lvl1pPr marL="465364" indent="-465364" defTabSz="1300480">
              <a:spcBef>
                <a:spcPts val="900"/>
              </a:spcBef>
              <a:buClr>
                <a:srgbClr val="002060"/>
              </a:buClr>
              <a:defRPr sz="3800">
                <a:solidFill>
                  <a:srgbClr val="002060"/>
                </a:solidFill>
                <a:uFillTx/>
                <a:latin typeface="Calibri"/>
                <a:ea typeface="Calibri"/>
                <a:cs typeface="Calibri"/>
                <a:sym typeface="Calibri"/>
              </a:defRPr>
            </a:lvl1pPr>
            <a:lvl2pPr marL="909637" indent="-452437" defTabSz="1300480">
              <a:buClr>
                <a:srgbClr val="002060"/>
              </a:buClr>
              <a:defRPr>
                <a:solidFill>
                  <a:srgbClr val="002060"/>
                </a:solidFill>
                <a:uFillTx/>
                <a:latin typeface="Calibri"/>
                <a:ea typeface="Calibri"/>
                <a:cs typeface="Calibri"/>
                <a:sym typeface="Calibri"/>
              </a:defRPr>
            </a:lvl2pPr>
            <a:lvl3pPr marL="1348739" indent="-434339" defTabSz="1300480">
              <a:spcBef>
                <a:spcPts val="900"/>
              </a:spcBef>
              <a:buClr>
                <a:srgbClr val="002060"/>
              </a:buClr>
              <a:defRPr sz="3800">
                <a:solidFill>
                  <a:srgbClr val="002060"/>
                </a:solidFill>
                <a:uFillTx/>
                <a:latin typeface="Calibri"/>
                <a:ea typeface="Calibri"/>
                <a:cs typeface="Calibri"/>
                <a:sym typeface="Calibri"/>
              </a:defRPr>
            </a:lvl3pPr>
            <a:lvl4pPr marL="1854200" indent="-482600" defTabSz="1300480">
              <a:spcBef>
                <a:spcPts val="900"/>
              </a:spcBef>
              <a:buClr>
                <a:srgbClr val="002060"/>
              </a:buClr>
              <a:defRPr sz="3800">
                <a:solidFill>
                  <a:srgbClr val="002060"/>
                </a:solidFill>
                <a:uFillTx/>
                <a:latin typeface="Calibri"/>
                <a:ea typeface="Calibri"/>
                <a:cs typeface="Calibri"/>
                <a:sym typeface="Calibri"/>
              </a:defRPr>
            </a:lvl4pPr>
            <a:lvl5pPr marL="2371725" indent="-542925" defTabSz="1300480">
              <a:spcBef>
                <a:spcPts val="900"/>
              </a:spcBef>
              <a:buClr>
                <a:srgbClr val="002060"/>
              </a:buClr>
              <a:defRPr sz="3800">
                <a:solidFill>
                  <a:srgbClr val="002060"/>
                </a:solidFill>
                <a:uFillTx/>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29" name="Slide Number"/>
          <p:cNvSpPr txBox="1">
            <a:spLocks noGrp="1"/>
          </p:cNvSpPr>
          <p:nvPr>
            <p:ph type="sldNum" sz="quarter" idx="2"/>
          </p:nvPr>
        </p:nvSpPr>
        <p:spPr>
          <a:xfrm>
            <a:off x="12005833" y="9114112"/>
            <a:ext cx="348727" cy="371349"/>
          </a:xfrm>
          <a:prstGeom prst="rect">
            <a:avLst/>
          </a:prstGeom>
          <a:ln>
            <a:miter lim="400000"/>
          </a:ln>
        </p:spPr>
        <p:txBody>
          <a:bodyPr lIns="65023" tIns="65023" rIns="65023" bIns="65023"/>
          <a:lstStyle>
            <a:lvl1pPr defTabSz="1300480">
              <a:defRPr>
                <a:solidFill>
                  <a:srgbClr val="888888"/>
                </a:solidFill>
                <a:uFillTx/>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Default - Title and Content">
    <p:spTree>
      <p:nvGrpSpPr>
        <p:cNvPr id="1" name=""/>
        <p:cNvGrpSpPr/>
        <p:nvPr/>
      </p:nvGrpSpPr>
      <p:grpSpPr>
        <a:xfrm>
          <a:off x="0" y="0"/>
          <a:ext cx="0" cy="0"/>
          <a:chOff x="0" y="0"/>
          <a:chExt cx="0" cy="0"/>
        </a:xfrm>
      </p:grpSpPr>
      <p:sp>
        <p:nvSpPr>
          <p:cNvPr id="136" name="Title Text"/>
          <p:cNvSpPr txBox="1">
            <a:spLocks noGrp="1"/>
          </p:cNvSpPr>
          <p:nvPr>
            <p:ph type="title"/>
          </p:nvPr>
        </p:nvSpPr>
        <p:spPr>
          <a:prstGeom prst="rect">
            <a:avLst/>
          </a:prstGeom>
        </p:spPr>
        <p:txBody>
          <a:bodyPr/>
          <a:lstStyle/>
          <a:p>
            <a:r>
              <a:t>Title Text</a:t>
            </a:r>
          </a:p>
        </p:txBody>
      </p:sp>
      <p:sp>
        <p:nvSpPr>
          <p:cNvPr id="137" name="Body Level One…"/>
          <p:cNvSpPr txBox="1">
            <a:spLocks noGrp="1"/>
          </p:cNvSpPr>
          <p:nvPr>
            <p:ph type="body" idx="1"/>
          </p:nvPr>
        </p:nvSpPr>
        <p:spPr>
          <a:prstGeom prst="rect">
            <a:avLst/>
          </a:prstGeom>
        </p:spPr>
        <p:txBody>
          <a:bodyPr/>
          <a:lstStyle>
            <a:lvl1pPr>
              <a:buClr>
                <a:srgbClr val="000000"/>
              </a:buClr>
            </a:lvl1pPr>
            <a:lvl2pPr>
              <a:buClr>
                <a:srgbClr val="000000"/>
              </a:buClr>
            </a:lvl2pPr>
            <a:lvl3pPr>
              <a:buClr>
                <a:srgbClr val="000000"/>
              </a:buClr>
            </a:lvl3pPr>
            <a:lvl4pPr>
              <a:buClr>
                <a:srgbClr val="000000"/>
              </a:buClr>
            </a:lvl4pPr>
            <a:lvl5pPr>
              <a:buClr>
                <a:srgbClr val="000000"/>
              </a:buClr>
            </a:lvl5pPr>
          </a:lstStyle>
          <a:p>
            <a:r>
              <a:t>Body Level One</a:t>
            </a:r>
          </a:p>
          <a:p>
            <a:pPr lvl="1"/>
            <a:r>
              <a:t>Body Level Two</a:t>
            </a:r>
          </a:p>
          <a:p>
            <a:pPr lvl="2"/>
            <a:r>
              <a:t>Body Level Three</a:t>
            </a:r>
          </a:p>
          <a:p>
            <a:pPr lvl="3"/>
            <a:r>
              <a:t>Body Level Four</a:t>
            </a:r>
          </a:p>
          <a:p>
            <a:pPr lvl="4"/>
            <a:r>
              <a:t>Body Level Five</a:t>
            </a:r>
          </a:p>
        </p:txBody>
      </p:sp>
      <p:sp>
        <p:nvSpPr>
          <p:cNvPr id="138" name="Slide Number"/>
          <p:cNvSpPr txBox="1">
            <a:spLocks noGrp="1"/>
          </p:cNvSpPr>
          <p:nvPr>
            <p:ph type="sldNum" sz="quarter" idx="2"/>
          </p:nvPr>
        </p:nvSpPr>
        <p:spPr>
          <a:prstGeom prst="rect">
            <a:avLst/>
          </a:prstGeom>
        </p:spPr>
        <p:txBody>
          <a:bodyPr/>
          <a:lstStyle>
            <a:lvl1pPr>
              <a:buClr>
                <a:srgbClr val="9A9A9A"/>
              </a:buClr>
            </a:lvl1p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Master #3 0">
    <p:bg>
      <p:bgPr>
        <a:blipFill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45" name="Slide Number"/>
          <p:cNvSpPr txBox="1">
            <a:spLocks noGrp="1"/>
          </p:cNvSpPr>
          <p:nvPr>
            <p:ph type="sldNum" sz="quarter" idx="2"/>
          </p:nvPr>
        </p:nvSpPr>
        <p:spPr>
          <a:xfrm>
            <a:off x="6324599" y="9258300"/>
            <a:ext cx="342901" cy="368300"/>
          </a:xfrm>
          <a:prstGeom prst="rect">
            <a:avLst/>
          </a:prstGeom>
          <a:ln>
            <a:miter lim="400000"/>
          </a:ln>
        </p:spPr>
        <p:txBody>
          <a:bodyPr lIns="50800" tIns="50800" rIns="50800" bIns="50800" anchor="t"/>
          <a:lstStyle>
            <a:lvl1pPr algn="ctr" defTabSz="584179">
              <a:defRPr sz="1800">
                <a:solidFill>
                  <a:srgbClr val="000000"/>
                </a:solidFill>
                <a:uFillTx/>
                <a:latin typeface="Gill Sans"/>
                <a:ea typeface="Gill Sans"/>
                <a:cs typeface="Gill Sans"/>
                <a:sym typeface="Gill Sans"/>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nd Content">
    <p:bg>
      <p:bgPr>
        <a:solidFill>
          <a:srgbClr val="F6D092"/>
        </a:solidFill>
        <a:effectLst/>
      </p:bgPr>
    </p:bg>
    <p:spTree>
      <p:nvGrpSpPr>
        <p:cNvPr id="1" name=""/>
        <p:cNvGrpSpPr/>
        <p:nvPr/>
      </p:nvGrpSpPr>
      <p:grpSpPr>
        <a:xfrm>
          <a:off x="0" y="0"/>
          <a:ext cx="0" cy="0"/>
          <a:chOff x="0" y="0"/>
          <a:chExt cx="0" cy="0"/>
        </a:xfrm>
      </p:grpSpPr>
      <p:sp>
        <p:nvSpPr>
          <p:cNvPr id="152" name="Title Text"/>
          <p:cNvSpPr txBox="1">
            <a:spLocks noGrp="1"/>
          </p:cNvSpPr>
          <p:nvPr>
            <p:ph type="title"/>
          </p:nvPr>
        </p:nvSpPr>
        <p:spPr>
          <a:xfrm>
            <a:off x="1270000" y="635000"/>
            <a:ext cx="10464800" cy="2108200"/>
          </a:xfrm>
          <a:prstGeom prst="rect">
            <a:avLst/>
          </a:prstGeom>
          <a:ln>
            <a:miter lim="400000"/>
          </a:ln>
        </p:spPr>
        <p:txBody>
          <a:bodyPr lIns="50800" tIns="50800" rIns="50800" bIns="50800">
            <a:normAutofit/>
          </a:bodyPr>
          <a:lstStyle>
            <a:lvl1pPr marL="419100" indent="-419100" algn="l" defTabSz="914400">
              <a:defRPr sz="7200">
                <a:solidFill>
                  <a:srgbClr val="2F1A14"/>
                </a:solidFill>
                <a:uFillTx/>
              </a:defRPr>
            </a:lvl1pPr>
          </a:lstStyle>
          <a:p>
            <a:r>
              <a:t>Title Text</a:t>
            </a:r>
          </a:p>
        </p:txBody>
      </p:sp>
      <p:sp>
        <p:nvSpPr>
          <p:cNvPr id="153" name="Body Level One…"/>
          <p:cNvSpPr txBox="1">
            <a:spLocks noGrp="1"/>
          </p:cNvSpPr>
          <p:nvPr>
            <p:ph type="body" idx="1"/>
          </p:nvPr>
        </p:nvSpPr>
        <p:spPr>
          <a:xfrm>
            <a:off x="1270000" y="2819400"/>
            <a:ext cx="10464800" cy="5842000"/>
          </a:xfrm>
          <a:prstGeom prst="rect">
            <a:avLst/>
          </a:prstGeom>
          <a:ln>
            <a:miter lim="400000"/>
          </a:ln>
        </p:spPr>
        <p:txBody>
          <a:bodyPr lIns="50800" tIns="50800" rIns="50800" bIns="50800" anchor="ctr">
            <a:normAutofit/>
          </a:bodyPr>
          <a:lstStyle>
            <a:lvl1pPr marL="812800" indent="-558800" defTabSz="914400">
              <a:spcBef>
                <a:spcPts val="1200"/>
              </a:spcBef>
              <a:buSzPct val="46000"/>
              <a:buFontTx/>
              <a:defRPr sz="4200">
                <a:solidFill>
                  <a:srgbClr val="2F1A14"/>
                </a:solidFill>
                <a:uFillTx/>
              </a:defRPr>
            </a:lvl1pPr>
            <a:lvl2pPr marL="1511300" indent="-558800" defTabSz="914400">
              <a:spcBef>
                <a:spcPts val="1200"/>
              </a:spcBef>
              <a:buSzPct val="46000"/>
              <a:buFontTx/>
              <a:buChar char="•"/>
              <a:defRPr sz="4200">
                <a:solidFill>
                  <a:srgbClr val="2F1A14"/>
                </a:solidFill>
                <a:uFillTx/>
              </a:defRPr>
            </a:lvl2pPr>
            <a:lvl3pPr marL="2222500" indent="-558800" defTabSz="914400">
              <a:spcBef>
                <a:spcPts val="1200"/>
              </a:spcBef>
              <a:buSzPct val="46000"/>
              <a:buFontTx/>
              <a:defRPr sz="4200">
                <a:solidFill>
                  <a:srgbClr val="2F1A14"/>
                </a:solidFill>
                <a:uFillTx/>
              </a:defRPr>
            </a:lvl3pPr>
            <a:lvl4pPr marL="2933700" indent="-558800" defTabSz="914400">
              <a:spcBef>
                <a:spcPts val="1200"/>
              </a:spcBef>
              <a:buSzPct val="46000"/>
              <a:buFontTx/>
              <a:buChar char="•"/>
              <a:defRPr sz="4200">
                <a:solidFill>
                  <a:srgbClr val="2F1A14"/>
                </a:solidFill>
                <a:uFillTx/>
              </a:defRPr>
            </a:lvl4pPr>
            <a:lvl5pPr marL="3657600" indent="-558800" defTabSz="914400">
              <a:spcBef>
                <a:spcPts val="1200"/>
              </a:spcBef>
              <a:buSzPct val="46000"/>
              <a:buFontTx/>
              <a:buChar char="•"/>
              <a:defRPr sz="4200">
                <a:solidFill>
                  <a:srgbClr val="2F1A14"/>
                </a:solidFill>
                <a:uFillTx/>
              </a:defRPr>
            </a:lvl5pPr>
          </a:lstStyle>
          <a:p>
            <a:r>
              <a:t>Body Level One</a:t>
            </a:r>
          </a:p>
          <a:p>
            <a:pPr lvl="1"/>
            <a:r>
              <a:t>Body Level Two</a:t>
            </a:r>
          </a:p>
          <a:p>
            <a:pPr lvl="2"/>
            <a:r>
              <a:t>Body Level Three</a:t>
            </a:r>
          </a:p>
          <a:p>
            <a:pPr lvl="3"/>
            <a:r>
              <a:t>Body Level Four</a:t>
            </a:r>
          </a:p>
          <a:p>
            <a:pPr lvl="4"/>
            <a:r>
              <a:t>Body Level Five</a:t>
            </a:r>
          </a:p>
        </p:txBody>
      </p:sp>
      <p:sp>
        <p:nvSpPr>
          <p:cNvPr id="154" name="Slide Number"/>
          <p:cNvSpPr txBox="1">
            <a:spLocks noGrp="1"/>
          </p:cNvSpPr>
          <p:nvPr>
            <p:ph type="sldNum" sz="quarter" idx="2"/>
          </p:nvPr>
        </p:nvSpPr>
        <p:spPr>
          <a:xfrm>
            <a:off x="6285652" y="8779791"/>
            <a:ext cx="3034455" cy="520701"/>
          </a:xfrm>
          <a:prstGeom prst="rect">
            <a:avLst/>
          </a:prstGeom>
          <a:ln>
            <a:miter lim="400000"/>
          </a:ln>
        </p:spPr>
        <p:txBody>
          <a:bodyPr lIns="45719" tIns="45719" rIns="45719" bIns="45719"/>
          <a:lstStyle>
            <a:lvl1pPr defTabSz="914400">
              <a:defRPr sz="1200">
                <a:solidFill>
                  <a:srgbClr val="2F1A14"/>
                </a:solidFill>
                <a:uFillTx/>
                <a:latin typeface="Papyrus"/>
                <a:ea typeface="Papyrus"/>
                <a:cs typeface="Papyrus"/>
                <a:sym typeface="Papyrus"/>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61" name="Title Text"/>
          <p:cNvSpPr txBox="1">
            <a:spLocks noGrp="1"/>
          </p:cNvSpPr>
          <p:nvPr>
            <p:ph type="title"/>
          </p:nvPr>
        </p:nvSpPr>
        <p:spPr>
          <a:xfrm>
            <a:off x="1270000" y="254000"/>
            <a:ext cx="10464800" cy="2438400"/>
          </a:xfrm>
          <a:prstGeom prst="rect">
            <a:avLst/>
          </a:prstGeom>
          <a:ln>
            <a:miter lim="400000"/>
          </a:ln>
        </p:spPr>
        <p:txBody>
          <a:bodyPr lIns="50800" tIns="50800" rIns="50800" bIns="50800">
            <a:normAutofit/>
          </a:bodyPr>
          <a:lstStyle>
            <a:lvl1pPr defTabSz="914400">
              <a:defRPr sz="8400">
                <a:uFillTx/>
                <a:latin typeface="Gill Sans"/>
                <a:ea typeface="Gill Sans"/>
                <a:cs typeface="Gill Sans"/>
                <a:sym typeface="Gill Sans"/>
              </a:defRPr>
            </a:lvl1pPr>
          </a:lstStyle>
          <a:p>
            <a:r>
              <a:t>Title Text</a:t>
            </a:r>
          </a:p>
        </p:txBody>
      </p:sp>
      <p:sp>
        <p:nvSpPr>
          <p:cNvPr id="162" name="Body Level One…"/>
          <p:cNvSpPr txBox="1">
            <a:spLocks noGrp="1"/>
          </p:cNvSpPr>
          <p:nvPr>
            <p:ph type="body" idx="1"/>
          </p:nvPr>
        </p:nvSpPr>
        <p:spPr>
          <a:xfrm>
            <a:off x="1270000" y="2768600"/>
            <a:ext cx="10464800" cy="5715000"/>
          </a:xfrm>
          <a:prstGeom prst="rect">
            <a:avLst/>
          </a:prstGeom>
          <a:ln>
            <a:miter lim="400000"/>
          </a:ln>
        </p:spPr>
        <p:txBody>
          <a:bodyPr lIns="50800" tIns="50800" rIns="50800" bIns="50800" anchor="ctr">
            <a:normAutofit/>
          </a:bodyPr>
          <a:lstStyle>
            <a:lvl1pPr marL="838200" indent="-571500" defTabSz="914400">
              <a:spcBef>
                <a:spcPts val="2400"/>
              </a:spcBef>
              <a:buSzPct val="171000"/>
              <a:buFont typeface="Gill Sans"/>
              <a:defRPr sz="4200">
                <a:uFillTx/>
                <a:latin typeface="Gill Sans"/>
                <a:ea typeface="Gill Sans"/>
                <a:cs typeface="Gill Sans"/>
                <a:sym typeface="Gill Sans"/>
              </a:defRPr>
            </a:lvl1pPr>
            <a:lvl2pPr marL="1282700" indent="-571500" defTabSz="914400">
              <a:spcBef>
                <a:spcPts val="2400"/>
              </a:spcBef>
              <a:buSzPct val="171000"/>
              <a:buFont typeface="Gill Sans"/>
              <a:buChar char="•"/>
              <a:defRPr sz="4200">
                <a:uFillTx/>
                <a:latin typeface="Gill Sans"/>
                <a:ea typeface="Gill Sans"/>
                <a:cs typeface="Gill Sans"/>
                <a:sym typeface="Gill Sans"/>
              </a:defRPr>
            </a:lvl2pPr>
            <a:lvl3pPr marL="1727200" indent="-571500" defTabSz="914400">
              <a:spcBef>
                <a:spcPts val="2400"/>
              </a:spcBef>
              <a:buSzPct val="171000"/>
              <a:buFont typeface="Gill Sans"/>
              <a:defRPr sz="4200">
                <a:uFillTx/>
                <a:latin typeface="Gill Sans"/>
                <a:ea typeface="Gill Sans"/>
                <a:cs typeface="Gill Sans"/>
                <a:sym typeface="Gill Sans"/>
              </a:defRPr>
            </a:lvl3pPr>
            <a:lvl4pPr marL="2171700" indent="-571500" defTabSz="914400">
              <a:spcBef>
                <a:spcPts val="2400"/>
              </a:spcBef>
              <a:buSzPct val="171000"/>
              <a:buFont typeface="Gill Sans"/>
              <a:buChar char="•"/>
              <a:defRPr sz="4200">
                <a:uFillTx/>
                <a:latin typeface="Gill Sans"/>
                <a:ea typeface="Gill Sans"/>
                <a:cs typeface="Gill Sans"/>
                <a:sym typeface="Gill Sans"/>
              </a:defRPr>
            </a:lvl4pPr>
            <a:lvl5pPr marL="2616200" indent="-571500" defTabSz="914400">
              <a:spcBef>
                <a:spcPts val="2400"/>
              </a:spcBef>
              <a:buSzPct val="171000"/>
              <a:buFont typeface="Gill Sans"/>
              <a:buChar char="•"/>
              <a:defRPr sz="4200">
                <a:uFillTx/>
                <a:latin typeface="Gill Sans"/>
                <a:ea typeface="Gill Sans"/>
                <a:cs typeface="Gill Sans"/>
                <a:sym typeface="Gill Sans"/>
              </a:defRPr>
            </a:lvl5pPr>
          </a:lstStyle>
          <a:p>
            <a:r>
              <a:t>Body Level One</a:t>
            </a:r>
          </a:p>
          <a:p>
            <a:pPr lvl="1"/>
            <a:r>
              <a:t>Body Level Two</a:t>
            </a:r>
          </a:p>
          <a:p>
            <a:pPr lvl="2"/>
            <a:r>
              <a:t>Body Level Three</a:t>
            </a:r>
          </a:p>
          <a:p>
            <a:pPr lvl="3"/>
            <a:r>
              <a:t>Body Level Four</a:t>
            </a:r>
          </a:p>
          <a:p>
            <a:pPr lvl="4"/>
            <a:r>
              <a:t>Body Level Five</a:t>
            </a:r>
          </a:p>
        </p:txBody>
      </p:sp>
      <p:sp>
        <p:nvSpPr>
          <p:cNvPr id="163" name="Slide Number"/>
          <p:cNvSpPr txBox="1">
            <a:spLocks noGrp="1"/>
          </p:cNvSpPr>
          <p:nvPr>
            <p:ph type="sldNum" sz="quarter" idx="2"/>
          </p:nvPr>
        </p:nvSpPr>
        <p:spPr>
          <a:xfrm>
            <a:off x="6285652" y="8779791"/>
            <a:ext cx="3034455" cy="520701"/>
          </a:xfrm>
          <a:prstGeom prst="rect">
            <a:avLst/>
          </a:prstGeom>
          <a:ln>
            <a:miter lim="400000"/>
          </a:ln>
        </p:spPr>
        <p:txBody>
          <a:bodyPr lIns="45719" tIns="45719" rIns="45719" bIns="45719"/>
          <a:lstStyle>
            <a:lvl1pPr defTabSz="914400">
              <a:defRPr sz="1200">
                <a:solidFill>
                  <a:srgbClr val="000000"/>
                </a:solidFill>
                <a:uFillTx/>
                <a:latin typeface="Gill Sans"/>
                <a:ea typeface="Gill Sans"/>
                <a:cs typeface="Gill Sans"/>
                <a:sym typeface="Gill Sans"/>
              </a:defRPr>
            </a:lvl1p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Default">
    <p:bg>
      <p:bgPr>
        <a:gradFill flip="none" rotWithShape="1">
          <a:gsLst>
            <a:gs pos="0">
              <a:srgbClr val="FFEBFA"/>
            </a:gs>
            <a:gs pos="100000">
              <a:srgbClr val="5D9EFF"/>
            </a:gs>
          </a:gsLst>
          <a:lin ang="16200000" scaled="0"/>
        </a:gradFill>
        <a:effectLst/>
      </p:bgPr>
    </p:bg>
    <p:spTree>
      <p:nvGrpSpPr>
        <p:cNvPr id="1" name=""/>
        <p:cNvGrpSpPr/>
        <p:nvPr/>
      </p:nvGrpSpPr>
      <p:grpSpPr>
        <a:xfrm>
          <a:off x="0" y="0"/>
          <a:ext cx="0" cy="0"/>
          <a:chOff x="0" y="0"/>
          <a:chExt cx="0" cy="0"/>
        </a:xfrm>
      </p:grpSpPr>
      <p:sp>
        <p:nvSpPr>
          <p:cNvPr id="170" name="Slide Number"/>
          <p:cNvSpPr txBox="1">
            <a:spLocks noGrp="1"/>
          </p:cNvSpPr>
          <p:nvPr>
            <p:ph type="sldNum" sz="quarter" idx="2"/>
          </p:nvPr>
        </p:nvSpPr>
        <p:spPr>
          <a:xfrm>
            <a:off x="11481117" y="9412698"/>
            <a:ext cx="332741" cy="348429"/>
          </a:xfrm>
          <a:prstGeom prst="rect">
            <a:avLst/>
          </a:prstGeom>
          <a:ln>
            <a:miter lim="400000"/>
          </a:ln>
        </p:spPr>
        <p:txBody>
          <a:bodyPr lIns="45719" tIns="45719" rIns="45719" bIns="45719"/>
          <a:lstStyle>
            <a:lvl1pPr algn="ctr" defTabSz="914400">
              <a:defRPr sz="1800">
                <a:solidFill>
                  <a:srgbClr val="3333CC"/>
                </a:solidFill>
                <a:effectLst>
                  <a:outerShdw blurRad="12700" dist="25400" dir="2700000" rotWithShape="0">
                    <a:srgbClr val="000000"/>
                  </a:outerShdw>
                </a:effectLst>
                <a:uFillTx/>
                <a:latin typeface="Times New Roman"/>
                <a:ea typeface="Times New Roman"/>
                <a:cs typeface="Times New Roman"/>
                <a:sym typeface="Times New Roman"/>
              </a:defRPr>
            </a:lvl1pPr>
          </a:lstStyle>
          <a:p>
            <a:fld id="{86CB4B4D-7CA3-9044-876B-883B54F8677D}" type="slidenum">
              <a:t>‹#›</a:t>
            </a:fld>
            <a:endParaRPr/>
          </a:p>
        </p:txBody>
      </p:sp>
      <p:sp>
        <p:nvSpPr>
          <p:cNvPr id="171" name="Title Text"/>
          <p:cNvSpPr txBox="1">
            <a:spLocks noGrp="1"/>
          </p:cNvSpPr>
          <p:nvPr>
            <p:ph type="title"/>
          </p:nvPr>
        </p:nvSpPr>
        <p:spPr>
          <a:xfrm>
            <a:off x="977900" y="893762"/>
            <a:ext cx="11049000" cy="977901"/>
          </a:xfrm>
          <a:prstGeom prst="rect">
            <a:avLst/>
          </a:prstGeom>
          <a:ln>
            <a:miter lim="400000"/>
          </a:ln>
        </p:spPr>
        <p:txBody>
          <a:bodyPr lIns="50800" tIns="50800" rIns="50800" bIns="50800"/>
          <a:lstStyle>
            <a:lvl1pPr indent="6350" defTabSz="914400">
              <a:defRPr sz="4400" b="1">
                <a:uFillTx/>
                <a:latin typeface="Comic Sans MS"/>
                <a:ea typeface="Comic Sans MS"/>
                <a:cs typeface="Comic Sans MS"/>
                <a:sym typeface="Comic Sans MS"/>
              </a:defRPr>
            </a:lvl1pPr>
          </a:lstStyle>
          <a:p>
            <a:r>
              <a:t>Title Text</a:t>
            </a:r>
          </a:p>
        </p:txBody>
      </p:sp>
      <p:sp>
        <p:nvSpPr>
          <p:cNvPr id="172" name="Body Level One…"/>
          <p:cNvSpPr txBox="1">
            <a:spLocks noGrp="1"/>
          </p:cNvSpPr>
          <p:nvPr>
            <p:ph type="body" idx="1"/>
          </p:nvPr>
        </p:nvSpPr>
        <p:spPr>
          <a:xfrm>
            <a:off x="977900" y="1868487"/>
            <a:ext cx="11049000" cy="7885113"/>
          </a:xfrm>
          <a:prstGeom prst="rect">
            <a:avLst/>
          </a:prstGeom>
          <a:ln>
            <a:miter lim="400000"/>
          </a:ln>
        </p:spPr>
        <p:txBody>
          <a:bodyPr lIns="50800" tIns="50800" rIns="50800" bIns="50800"/>
          <a:lstStyle>
            <a:lvl1pPr marL="0" indent="6350" defTabSz="914400">
              <a:spcBef>
                <a:spcPts val="1500"/>
              </a:spcBef>
              <a:buSzTx/>
              <a:buFontTx/>
              <a:buNone/>
              <a:defRPr sz="3400">
                <a:uFillTx/>
                <a:latin typeface="Times New Roman"/>
                <a:ea typeface="Times New Roman"/>
                <a:cs typeface="Times New Roman"/>
                <a:sym typeface="Times New Roman"/>
              </a:defRPr>
            </a:lvl1pPr>
            <a:lvl2pPr marL="413014" indent="-130439" defTabSz="914400">
              <a:spcBef>
                <a:spcPts val="1500"/>
              </a:spcBef>
              <a:buFontTx/>
              <a:buChar char="➢"/>
              <a:defRPr sz="3400">
                <a:uFillTx/>
                <a:latin typeface="Times New Roman"/>
                <a:ea typeface="Times New Roman"/>
                <a:cs typeface="Times New Roman"/>
                <a:sym typeface="Times New Roman"/>
              </a:defRPr>
            </a:lvl2pPr>
            <a:lvl3pPr marL="0" indent="823912" defTabSz="914400">
              <a:spcBef>
                <a:spcPts val="1500"/>
              </a:spcBef>
              <a:buSzTx/>
              <a:buFontTx/>
              <a:buNone/>
              <a:defRPr>
                <a:uFillTx/>
                <a:latin typeface="Times New Roman"/>
                <a:ea typeface="Times New Roman"/>
                <a:cs typeface="Times New Roman"/>
                <a:sym typeface="Times New Roman"/>
              </a:defRPr>
            </a:lvl3pPr>
            <a:lvl4pPr marL="990022" indent="-142297" defTabSz="914400">
              <a:spcBef>
                <a:spcPts val="1500"/>
              </a:spcBef>
              <a:buFontTx/>
              <a:buChar char="•"/>
              <a:defRPr sz="3400">
                <a:uFillTx/>
                <a:latin typeface="Times New Roman"/>
                <a:ea typeface="Times New Roman"/>
                <a:cs typeface="Times New Roman"/>
                <a:sym typeface="Times New Roman"/>
              </a:defRPr>
            </a:lvl4pPr>
            <a:lvl5pPr marL="1336386" indent="-206086" defTabSz="914400">
              <a:spcBef>
                <a:spcPts val="1500"/>
              </a:spcBef>
              <a:buFontTx/>
              <a:buChar char="•"/>
              <a:defRPr sz="3400">
                <a:uFillTx/>
                <a:latin typeface="Times New Roman"/>
                <a:ea typeface="Times New Roman"/>
                <a:cs typeface="Times New Roman"/>
                <a:sym typeface="Times New Roman"/>
              </a:defRPr>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bg>
      <p:bgPr>
        <a:solidFill>
          <a:srgbClr val="F4D195"/>
        </a:solidFill>
        <a:effectLst/>
      </p:bgPr>
    </p:bg>
    <p:spTree>
      <p:nvGrpSpPr>
        <p:cNvPr id="1" name=""/>
        <p:cNvGrpSpPr/>
        <p:nvPr/>
      </p:nvGrpSpPr>
      <p:grpSpPr>
        <a:xfrm>
          <a:off x="0" y="0"/>
          <a:ext cx="0" cy="0"/>
          <a:chOff x="0" y="0"/>
          <a:chExt cx="0" cy="0"/>
        </a:xfrm>
      </p:grpSpPr>
      <p:sp>
        <p:nvSpPr>
          <p:cNvPr id="20" name="Title Text"/>
          <p:cNvSpPr txBox="1">
            <a:spLocks noGrp="1"/>
          </p:cNvSpPr>
          <p:nvPr>
            <p:ph type="title"/>
          </p:nvPr>
        </p:nvSpPr>
        <p:spPr>
          <a:xfrm>
            <a:off x="1270000" y="635000"/>
            <a:ext cx="10464800" cy="2108200"/>
          </a:xfrm>
          <a:prstGeom prst="rect">
            <a:avLst/>
          </a:prstGeom>
          <a:ln>
            <a:miter lim="400000"/>
          </a:ln>
        </p:spPr>
        <p:txBody>
          <a:bodyPr lIns="50800" tIns="50800" rIns="50800" bIns="50800"/>
          <a:lstStyle>
            <a:lvl1pPr algn="l" defTabSz="584200">
              <a:defRPr sz="7200">
                <a:solidFill>
                  <a:srgbClr val="3E231A"/>
                </a:solidFill>
                <a:uFillTx/>
              </a:defRPr>
            </a:lvl1pPr>
          </a:lstStyle>
          <a:p>
            <a:r>
              <a:t>Title Text</a:t>
            </a:r>
          </a:p>
        </p:txBody>
      </p:sp>
      <p:sp>
        <p:nvSpPr>
          <p:cNvPr id="21" name="Body Level One…"/>
          <p:cNvSpPr txBox="1">
            <a:spLocks noGrp="1"/>
          </p:cNvSpPr>
          <p:nvPr>
            <p:ph type="body" idx="1"/>
          </p:nvPr>
        </p:nvSpPr>
        <p:spPr>
          <a:xfrm>
            <a:off x="1270000" y="2819400"/>
            <a:ext cx="10464800" cy="5842000"/>
          </a:xfrm>
          <a:prstGeom prst="rect">
            <a:avLst/>
          </a:prstGeom>
          <a:ln>
            <a:miter lim="400000"/>
          </a:ln>
        </p:spPr>
        <p:txBody>
          <a:bodyPr lIns="50800" tIns="50800" rIns="50800" bIns="50800" anchor="ctr"/>
          <a:lstStyle>
            <a:lvl1pPr marL="863600" indent="-558800" defTabSz="584200">
              <a:spcBef>
                <a:spcPts val="1200"/>
              </a:spcBef>
              <a:buSzPct val="30000"/>
              <a:buFontTx/>
              <a:buBlip>
                <a:blip r:embed="rId2"/>
              </a:buBlip>
              <a:defRPr sz="4200">
                <a:solidFill>
                  <a:srgbClr val="3E231A"/>
                </a:solidFill>
                <a:uFillTx/>
              </a:defRPr>
            </a:lvl1pPr>
            <a:lvl2pPr marL="1562100" indent="-558800" defTabSz="584200">
              <a:spcBef>
                <a:spcPts val="1200"/>
              </a:spcBef>
              <a:buSzPct val="30000"/>
              <a:buFontTx/>
              <a:buBlip>
                <a:blip r:embed="rId2"/>
              </a:buBlip>
              <a:defRPr sz="4200">
                <a:solidFill>
                  <a:srgbClr val="3E231A"/>
                </a:solidFill>
                <a:uFillTx/>
              </a:defRPr>
            </a:lvl2pPr>
            <a:lvl3pPr marL="2273300" indent="-558800" defTabSz="584200">
              <a:spcBef>
                <a:spcPts val="1200"/>
              </a:spcBef>
              <a:buSzPct val="30000"/>
              <a:buFontTx/>
              <a:buBlip>
                <a:blip r:embed="rId2"/>
              </a:buBlip>
              <a:defRPr sz="4200">
                <a:solidFill>
                  <a:srgbClr val="3E231A"/>
                </a:solidFill>
                <a:uFillTx/>
              </a:defRPr>
            </a:lvl3pPr>
            <a:lvl4pPr marL="2984500" indent="-558800" defTabSz="584200">
              <a:spcBef>
                <a:spcPts val="1200"/>
              </a:spcBef>
              <a:buSzPct val="30000"/>
              <a:buFontTx/>
              <a:buBlip>
                <a:blip r:embed="rId2"/>
              </a:buBlip>
              <a:defRPr sz="4200">
                <a:solidFill>
                  <a:srgbClr val="3E231A"/>
                </a:solidFill>
                <a:uFillTx/>
              </a:defRPr>
            </a:lvl4pPr>
            <a:lvl5pPr marL="3708400" indent="-558800" defTabSz="584200">
              <a:spcBef>
                <a:spcPts val="1200"/>
              </a:spcBef>
              <a:buSzPct val="30000"/>
              <a:buFontTx/>
              <a:buBlip>
                <a:blip r:embed="rId2"/>
              </a:buBlip>
              <a:defRPr sz="4200">
                <a:solidFill>
                  <a:srgbClr val="3E231A"/>
                </a:solidFill>
                <a:uFillTx/>
              </a:defRPr>
            </a:lvl5p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xfrm>
            <a:off x="6337300" y="9296400"/>
            <a:ext cx="323478" cy="457200"/>
          </a:xfrm>
          <a:prstGeom prst="rect">
            <a:avLst/>
          </a:prstGeom>
          <a:ln>
            <a:miter lim="400000"/>
          </a:ln>
        </p:spPr>
        <p:txBody>
          <a:bodyPr lIns="50800" tIns="50800" rIns="50800" bIns="50800" anchor="t"/>
          <a:lstStyle>
            <a:lvl1pPr algn="ctr" defTabSz="584200">
              <a:defRPr sz="1800">
                <a:solidFill>
                  <a:srgbClr val="3E231A"/>
                </a:solidFill>
                <a:uFillTx/>
                <a:latin typeface="Papyrus"/>
                <a:ea typeface="Papyrus"/>
                <a:cs typeface="Papyrus"/>
                <a:sym typeface="Papyrus"/>
              </a:defRPr>
            </a:lvl1p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p:bg>
      <p:bgPr>
        <a:solidFill>
          <a:srgbClr val="212121"/>
        </a:solidFill>
        <a:effectLst/>
      </p:bgPr>
    </p:bg>
    <p:spTree>
      <p:nvGrpSpPr>
        <p:cNvPr id="1" name=""/>
        <p:cNvGrpSpPr/>
        <p:nvPr/>
      </p:nvGrpSpPr>
      <p:grpSpPr>
        <a:xfrm>
          <a:off x="0" y="0"/>
          <a:ext cx="0" cy="0"/>
          <a:chOff x="0" y="0"/>
          <a:chExt cx="0" cy="0"/>
        </a:xfrm>
      </p:grpSpPr>
      <p:sp>
        <p:nvSpPr>
          <p:cNvPr id="179" name="Title Text"/>
          <p:cNvSpPr txBox="1">
            <a:spLocks noGrp="1"/>
          </p:cNvSpPr>
          <p:nvPr>
            <p:ph type="title"/>
          </p:nvPr>
        </p:nvSpPr>
        <p:spPr>
          <a:xfrm>
            <a:off x="443317" y="1411935"/>
            <a:ext cx="12118188" cy="3892481"/>
          </a:xfrm>
          <a:prstGeom prst="rect">
            <a:avLst/>
          </a:prstGeom>
          <a:ln>
            <a:miter lim="400000"/>
          </a:ln>
        </p:spPr>
        <p:txBody>
          <a:bodyPr lIns="130026" tIns="130026" rIns="130026" bIns="130026" anchor="b">
            <a:normAutofit/>
          </a:bodyPr>
          <a:lstStyle>
            <a:lvl1pPr defTabSz="1300480">
              <a:defRPr sz="7200">
                <a:solidFill>
                  <a:srgbClr val="FFFFFF"/>
                </a:solidFill>
                <a:uFillTx/>
                <a:latin typeface="Arial"/>
                <a:ea typeface="Arial"/>
                <a:cs typeface="Arial"/>
                <a:sym typeface="Arial"/>
              </a:defRPr>
            </a:lvl1pPr>
          </a:lstStyle>
          <a:p>
            <a:r>
              <a:t>Title Text</a:t>
            </a:r>
          </a:p>
        </p:txBody>
      </p:sp>
      <p:sp>
        <p:nvSpPr>
          <p:cNvPr id="180" name="Body Level One…"/>
          <p:cNvSpPr txBox="1">
            <a:spLocks noGrp="1"/>
          </p:cNvSpPr>
          <p:nvPr>
            <p:ph type="body" sz="quarter" idx="1"/>
          </p:nvPr>
        </p:nvSpPr>
        <p:spPr>
          <a:xfrm>
            <a:off x="443306" y="5374340"/>
            <a:ext cx="12118188" cy="1503147"/>
          </a:xfrm>
          <a:prstGeom prst="rect">
            <a:avLst/>
          </a:prstGeom>
          <a:ln>
            <a:miter lim="400000"/>
          </a:ln>
        </p:spPr>
        <p:txBody>
          <a:bodyPr lIns="130026" tIns="130026" rIns="130026" bIns="130026">
            <a:normAutofit/>
          </a:bodyPr>
          <a:lstStyle>
            <a:lvl1pPr marL="487680" indent="-373380" algn="ctr" defTabSz="1300480">
              <a:spcBef>
                <a:spcPts val="0"/>
              </a:spcBef>
              <a:buSzTx/>
              <a:buFontTx/>
              <a:buNone/>
              <a:defRPr sz="3800">
                <a:solidFill>
                  <a:srgbClr val="ADADAD"/>
                </a:solidFill>
                <a:uFillTx/>
                <a:latin typeface="Arial"/>
                <a:ea typeface="Arial"/>
                <a:cs typeface="Arial"/>
                <a:sym typeface="Arial"/>
              </a:defRPr>
            </a:lvl1pPr>
            <a:lvl2pPr marL="487680" indent="109219" algn="ctr" defTabSz="1300480">
              <a:spcBef>
                <a:spcPts val="0"/>
              </a:spcBef>
              <a:buSzTx/>
              <a:buFontTx/>
              <a:buNone/>
              <a:defRPr>
                <a:solidFill>
                  <a:srgbClr val="ADADAD"/>
                </a:solidFill>
                <a:uFillTx/>
                <a:latin typeface="Arial"/>
                <a:ea typeface="Arial"/>
                <a:cs typeface="Arial"/>
                <a:sym typeface="Arial"/>
              </a:defRPr>
            </a:lvl2pPr>
            <a:lvl3pPr marL="487680" indent="566419" algn="ctr" defTabSz="1300480">
              <a:spcBef>
                <a:spcPts val="0"/>
              </a:spcBef>
              <a:buSzTx/>
              <a:buFontTx/>
              <a:buNone/>
              <a:defRPr sz="3800">
                <a:solidFill>
                  <a:srgbClr val="ADADAD"/>
                </a:solidFill>
                <a:uFillTx/>
                <a:latin typeface="Arial"/>
                <a:ea typeface="Arial"/>
                <a:cs typeface="Arial"/>
                <a:sym typeface="Arial"/>
              </a:defRPr>
            </a:lvl3pPr>
            <a:lvl4pPr marL="487680" indent="1023619" algn="ctr" defTabSz="1300480">
              <a:spcBef>
                <a:spcPts val="0"/>
              </a:spcBef>
              <a:buSzTx/>
              <a:buFontTx/>
              <a:buNone/>
              <a:defRPr sz="3800">
                <a:solidFill>
                  <a:srgbClr val="ADADAD"/>
                </a:solidFill>
                <a:uFillTx/>
                <a:latin typeface="Arial"/>
                <a:ea typeface="Arial"/>
                <a:cs typeface="Arial"/>
                <a:sym typeface="Arial"/>
              </a:defRPr>
            </a:lvl4pPr>
            <a:lvl5pPr marL="487680" indent="1480819" algn="ctr" defTabSz="1300480">
              <a:spcBef>
                <a:spcPts val="0"/>
              </a:spcBef>
              <a:buSzTx/>
              <a:buFontTx/>
              <a:buNone/>
              <a:defRPr sz="3800">
                <a:solidFill>
                  <a:srgbClr val="ADADAD"/>
                </a:solidFill>
                <a:uFillTx/>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81" name="Slide Number"/>
          <p:cNvSpPr txBox="1">
            <a:spLocks noGrp="1"/>
          </p:cNvSpPr>
          <p:nvPr>
            <p:ph type="sldNum" sz="quarter" idx="2"/>
          </p:nvPr>
        </p:nvSpPr>
        <p:spPr>
          <a:xfrm>
            <a:off x="12359570" y="8987241"/>
            <a:ext cx="470522" cy="457438"/>
          </a:xfrm>
          <a:prstGeom prst="rect">
            <a:avLst/>
          </a:prstGeom>
          <a:ln>
            <a:miter lim="400000"/>
          </a:ln>
        </p:spPr>
        <p:txBody>
          <a:bodyPr lIns="130026" tIns="130026" rIns="130026" bIns="130026"/>
          <a:lstStyle>
            <a:lvl1pPr defTabSz="1300480">
              <a:defRPr sz="1400">
                <a:solidFill>
                  <a:srgbClr val="ADADAD"/>
                </a:solidFill>
                <a:uFillTx/>
                <a:latin typeface="Arial"/>
                <a:ea typeface="Arial"/>
                <a:cs typeface="Arial"/>
                <a:sym typeface="Arial"/>
              </a:defRPr>
            </a:lvl1p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itle and Content">
    <p:bg>
      <p:bgPr>
        <a:gradFill flip="none" rotWithShape="1">
          <a:gsLst>
            <a:gs pos="0">
              <a:srgbClr val="5D9EFF"/>
            </a:gs>
            <a:gs pos="100000">
              <a:srgbClr val="FFEBFA"/>
            </a:gs>
          </a:gsLst>
          <a:lin ang="5400000" scaled="0"/>
        </a:gradFill>
        <a:effectLst/>
      </p:bgPr>
    </p:bg>
    <p:spTree>
      <p:nvGrpSpPr>
        <p:cNvPr id="1" name=""/>
        <p:cNvGrpSpPr/>
        <p:nvPr/>
      </p:nvGrpSpPr>
      <p:grpSpPr>
        <a:xfrm>
          <a:off x="0" y="0"/>
          <a:ext cx="0" cy="0"/>
          <a:chOff x="0" y="0"/>
          <a:chExt cx="0" cy="0"/>
        </a:xfrm>
      </p:grpSpPr>
      <p:sp>
        <p:nvSpPr>
          <p:cNvPr id="188" name="Title Text"/>
          <p:cNvSpPr txBox="1">
            <a:spLocks noGrp="1"/>
          </p:cNvSpPr>
          <p:nvPr>
            <p:ph type="title"/>
          </p:nvPr>
        </p:nvSpPr>
        <p:spPr>
          <a:xfrm>
            <a:off x="977900" y="893762"/>
            <a:ext cx="11049000" cy="977901"/>
          </a:xfrm>
          <a:prstGeom prst="rect">
            <a:avLst/>
          </a:prstGeom>
          <a:ln>
            <a:miter lim="400000"/>
          </a:ln>
        </p:spPr>
        <p:txBody>
          <a:bodyPr lIns="50800" tIns="50800" rIns="50800" bIns="50800">
            <a:normAutofit/>
          </a:bodyPr>
          <a:lstStyle>
            <a:lvl1pPr indent="6350" defTabSz="914400">
              <a:defRPr sz="4400" b="1">
                <a:uFillTx/>
                <a:latin typeface="Comic Sans MS"/>
                <a:ea typeface="Comic Sans MS"/>
                <a:cs typeface="Comic Sans MS"/>
                <a:sym typeface="Comic Sans MS"/>
              </a:defRPr>
            </a:lvl1pPr>
          </a:lstStyle>
          <a:p>
            <a:r>
              <a:t>Title Text</a:t>
            </a:r>
          </a:p>
        </p:txBody>
      </p:sp>
      <p:sp>
        <p:nvSpPr>
          <p:cNvPr id="189" name="Body Level One…"/>
          <p:cNvSpPr txBox="1">
            <a:spLocks noGrp="1"/>
          </p:cNvSpPr>
          <p:nvPr>
            <p:ph type="body" idx="1"/>
          </p:nvPr>
        </p:nvSpPr>
        <p:spPr>
          <a:xfrm>
            <a:off x="977900" y="1868488"/>
            <a:ext cx="11049000" cy="7885112"/>
          </a:xfrm>
          <a:prstGeom prst="rect">
            <a:avLst/>
          </a:prstGeom>
          <a:ln>
            <a:miter lim="400000"/>
          </a:ln>
        </p:spPr>
        <p:txBody>
          <a:bodyPr lIns="50800" tIns="50800" rIns="50800" bIns="50800">
            <a:normAutofit/>
          </a:bodyPr>
          <a:lstStyle>
            <a:lvl1pPr marL="0" indent="6350" defTabSz="914400">
              <a:spcBef>
                <a:spcPts val="1500"/>
              </a:spcBef>
              <a:buSzTx/>
              <a:buFontTx/>
              <a:buNone/>
              <a:defRPr sz="3400">
                <a:uFillTx/>
                <a:latin typeface="Times New Roman"/>
                <a:ea typeface="Times New Roman"/>
                <a:cs typeface="Times New Roman"/>
                <a:sym typeface="Times New Roman"/>
              </a:defRPr>
            </a:lvl1pPr>
            <a:lvl2pPr marL="413014" indent="-130439" defTabSz="914400">
              <a:spcBef>
                <a:spcPts val="1500"/>
              </a:spcBef>
              <a:buFontTx/>
              <a:buChar char="➢"/>
              <a:defRPr sz="3400">
                <a:uFillTx/>
                <a:latin typeface="Times New Roman"/>
                <a:ea typeface="Times New Roman"/>
                <a:cs typeface="Times New Roman"/>
                <a:sym typeface="Times New Roman"/>
              </a:defRPr>
            </a:lvl2pPr>
            <a:lvl3pPr marL="0" indent="823912" defTabSz="914400">
              <a:spcBef>
                <a:spcPts val="1500"/>
              </a:spcBef>
              <a:buSzTx/>
              <a:buFontTx/>
              <a:buNone/>
              <a:defRPr>
                <a:uFillTx/>
                <a:latin typeface="Times New Roman"/>
                <a:ea typeface="Times New Roman"/>
                <a:cs typeface="Times New Roman"/>
                <a:sym typeface="Times New Roman"/>
              </a:defRPr>
            </a:lvl3pPr>
            <a:lvl4pPr marL="990022" indent="-142297" defTabSz="914400">
              <a:spcBef>
                <a:spcPts val="1500"/>
              </a:spcBef>
              <a:buFontTx/>
              <a:buChar char="•"/>
              <a:defRPr sz="3400">
                <a:uFillTx/>
                <a:latin typeface="Times New Roman"/>
                <a:ea typeface="Times New Roman"/>
                <a:cs typeface="Times New Roman"/>
                <a:sym typeface="Times New Roman"/>
              </a:defRPr>
            </a:lvl4pPr>
            <a:lvl5pPr marL="1336386" indent="-206086" defTabSz="914400">
              <a:spcBef>
                <a:spcPts val="1500"/>
              </a:spcBef>
              <a:buFontTx/>
              <a:buChar char="•"/>
              <a:defRPr sz="3400">
                <a:uFillTx/>
                <a:latin typeface="Times New Roman"/>
                <a:ea typeface="Times New Roman"/>
                <a:cs typeface="Times New Roman"/>
                <a:sym typeface="Times New Roman"/>
              </a:defRPr>
            </a:lvl5pPr>
          </a:lstStyle>
          <a:p>
            <a:r>
              <a:t>Body Level One</a:t>
            </a:r>
          </a:p>
          <a:p>
            <a:pPr lvl="1"/>
            <a:r>
              <a:t>Body Level Two</a:t>
            </a:r>
          </a:p>
          <a:p>
            <a:pPr lvl="2"/>
            <a:r>
              <a:t>Body Level Three</a:t>
            </a:r>
          </a:p>
          <a:p>
            <a:pPr lvl="3"/>
            <a:r>
              <a:t>Body Level Four</a:t>
            </a:r>
          </a:p>
          <a:p>
            <a:pPr lvl="4"/>
            <a:r>
              <a:t>Body Level Five</a:t>
            </a:r>
          </a:p>
        </p:txBody>
      </p:sp>
      <p:sp>
        <p:nvSpPr>
          <p:cNvPr id="190" name="Slide Number"/>
          <p:cNvSpPr txBox="1">
            <a:spLocks noGrp="1"/>
          </p:cNvSpPr>
          <p:nvPr>
            <p:ph type="sldNum" sz="quarter" idx="2"/>
          </p:nvPr>
        </p:nvSpPr>
        <p:spPr>
          <a:xfrm>
            <a:off x="11481118" y="9412698"/>
            <a:ext cx="332741" cy="348430"/>
          </a:xfrm>
          <a:prstGeom prst="rect">
            <a:avLst/>
          </a:prstGeom>
          <a:ln>
            <a:miter lim="400000"/>
          </a:ln>
        </p:spPr>
        <p:txBody>
          <a:bodyPr lIns="45719" tIns="45719" rIns="45719" bIns="45719"/>
          <a:lstStyle>
            <a:lvl1pPr algn="ctr" defTabSz="914400">
              <a:defRPr sz="1800">
                <a:solidFill>
                  <a:srgbClr val="3333CC"/>
                </a:solidFill>
                <a:effectLst>
                  <a:outerShdw blurRad="38100" dist="38100" dir="2700000" rotWithShape="0">
                    <a:srgbClr val="000000"/>
                  </a:outerShdw>
                </a:effectLst>
                <a:uFillTx/>
                <a:latin typeface="Times New Roman"/>
                <a:ea typeface="Times New Roman"/>
                <a:cs typeface="Times New Roman"/>
                <a:sym typeface="Times New Roman"/>
              </a:defRPr>
            </a:lvl1p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Diapositiva titolo">
    <p:spTree>
      <p:nvGrpSpPr>
        <p:cNvPr id="1" name=""/>
        <p:cNvGrpSpPr/>
        <p:nvPr/>
      </p:nvGrpSpPr>
      <p:grpSpPr>
        <a:xfrm>
          <a:off x="0" y="0"/>
          <a:ext cx="0" cy="0"/>
          <a:chOff x="0" y="0"/>
          <a:chExt cx="0" cy="0"/>
        </a:xfrm>
      </p:grpSpPr>
      <p:sp>
        <p:nvSpPr>
          <p:cNvPr id="197" name="Title Text"/>
          <p:cNvSpPr txBox="1">
            <a:spLocks noGrp="1"/>
          </p:cNvSpPr>
          <p:nvPr>
            <p:ph type="title"/>
          </p:nvPr>
        </p:nvSpPr>
        <p:spPr>
          <a:xfrm>
            <a:off x="1625599" y="2416387"/>
            <a:ext cx="9753602" cy="2546774"/>
          </a:xfrm>
          <a:prstGeom prst="rect">
            <a:avLst/>
          </a:prstGeom>
          <a:ln>
            <a:miter lim="400000"/>
          </a:ln>
        </p:spPr>
        <p:txBody>
          <a:bodyPr lIns="48767" tIns="48767" rIns="48767" bIns="48767" anchor="b">
            <a:normAutofit/>
          </a:bodyPr>
          <a:lstStyle>
            <a:lvl1pPr defTabSz="1300480">
              <a:lnSpc>
                <a:spcPct val="90000"/>
              </a:lnSpc>
              <a:defRPr sz="8400">
                <a:uFillTx/>
                <a:latin typeface="Calibri Light"/>
                <a:ea typeface="Calibri Light"/>
                <a:cs typeface="Calibri Light"/>
                <a:sym typeface="Calibri Light"/>
              </a:defRPr>
            </a:lvl1pPr>
          </a:lstStyle>
          <a:p>
            <a:r>
              <a:t>Title Text</a:t>
            </a:r>
          </a:p>
        </p:txBody>
      </p:sp>
      <p:sp>
        <p:nvSpPr>
          <p:cNvPr id="198" name="Body Level One…"/>
          <p:cNvSpPr txBox="1">
            <a:spLocks noGrp="1"/>
          </p:cNvSpPr>
          <p:nvPr>
            <p:ph type="body" sz="quarter" idx="1"/>
          </p:nvPr>
        </p:nvSpPr>
        <p:spPr>
          <a:xfrm>
            <a:off x="1625599" y="5061373"/>
            <a:ext cx="9753602" cy="1766147"/>
          </a:xfrm>
          <a:prstGeom prst="rect">
            <a:avLst/>
          </a:prstGeom>
          <a:ln>
            <a:miter lim="400000"/>
          </a:ln>
        </p:spPr>
        <p:txBody>
          <a:bodyPr lIns="48767" tIns="48767" rIns="48767" bIns="48767">
            <a:normAutofit/>
          </a:bodyPr>
          <a:lstStyle>
            <a:lvl1pPr marL="0" indent="0" algn="ctr" defTabSz="1300480">
              <a:lnSpc>
                <a:spcPct val="90000"/>
              </a:lnSpc>
              <a:spcBef>
                <a:spcPts val="1400"/>
              </a:spcBef>
              <a:buSzTx/>
              <a:buFontTx/>
              <a:buNone/>
              <a:defRPr sz="3400">
                <a:uFillTx/>
                <a:latin typeface="Calibri"/>
                <a:ea typeface="Calibri"/>
                <a:cs typeface="Calibri"/>
                <a:sym typeface="Calibri"/>
              </a:defRPr>
            </a:lvl1pPr>
            <a:lvl2pPr marL="0" indent="457200" algn="ctr" defTabSz="1300480">
              <a:lnSpc>
                <a:spcPct val="90000"/>
              </a:lnSpc>
              <a:spcBef>
                <a:spcPts val="1400"/>
              </a:spcBef>
              <a:buSzTx/>
              <a:buFontTx/>
              <a:buNone/>
              <a:defRPr sz="3400">
                <a:uFillTx/>
                <a:latin typeface="Calibri"/>
                <a:ea typeface="Calibri"/>
                <a:cs typeface="Calibri"/>
                <a:sym typeface="Calibri"/>
              </a:defRPr>
            </a:lvl2pPr>
            <a:lvl3pPr marL="0" indent="914400" algn="ctr" defTabSz="1300480">
              <a:lnSpc>
                <a:spcPct val="90000"/>
              </a:lnSpc>
              <a:spcBef>
                <a:spcPts val="1400"/>
              </a:spcBef>
              <a:buSzTx/>
              <a:buFontTx/>
              <a:buNone/>
              <a:defRPr>
                <a:uFillTx/>
                <a:latin typeface="Calibri"/>
                <a:ea typeface="Calibri"/>
                <a:cs typeface="Calibri"/>
                <a:sym typeface="Calibri"/>
              </a:defRPr>
            </a:lvl3pPr>
            <a:lvl4pPr marL="0" indent="1371600" algn="ctr" defTabSz="1300480">
              <a:lnSpc>
                <a:spcPct val="90000"/>
              </a:lnSpc>
              <a:spcBef>
                <a:spcPts val="1400"/>
              </a:spcBef>
              <a:buSzTx/>
              <a:buFontTx/>
              <a:buNone/>
              <a:defRPr sz="3400">
                <a:uFillTx/>
                <a:latin typeface="Calibri"/>
                <a:ea typeface="Calibri"/>
                <a:cs typeface="Calibri"/>
                <a:sym typeface="Calibri"/>
              </a:defRPr>
            </a:lvl4pPr>
            <a:lvl5pPr marL="0" indent="1828800" algn="ctr" defTabSz="1300480">
              <a:lnSpc>
                <a:spcPct val="90000"/>
              </a:lnSpc>
              <a:spcBef>
                <a:spcPts val="1400"/>
              </a:spcBef>
              <a:buSzTx/>
              <a:buFontTx/>
              <a:buNone/>
              <a:defRPr sz="3400">
                <a:uFillTx/>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99" name="Slide Number"/>
          <p:cNvSpPr txBox="1">
            <a:spLocks noGrp="1"/>
          </p:cNvSpPr>
          <p:nvPr>
            <p:ph type="sldNum" sz="quarter" idx="2"/>
          </p:nvPr>
        </p:nvSpPr>
        <p:spPr>
          <a:xfrm>
            <a:off x="11794506" y="8024622"/>
            <a:ext cx="316215" cy="338837"/>
          </a:xfrm>
          <a:prstGeom prst="rect">
            <a:avLst/>
          </a:prstGeom>
          <a:ln>
            <a:miter lim="400000"/>
          </a:ln>
        </p:spPr>
        <p:txBody>
          <a:bodyPr lIns="48767" tIns="48767" rIns="48767" bIns="48767"/>
          <a:lstStyle>
            <a:lvl1pPr defTabSz="1300480">
              <a:defRPr>
                <a:solidFill>
                  <a:srgbClr val="888888"/>
                </a:solidFill>
                <a:uFillTx/>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p:bg>
      <p:bgPr>
        <a:solidFill>
          <a:srgbClr val="000000"/>
        </a:solidFill>
        <a:effectLst/>
      </p:bgPr>
    </p:bg>
    <p:spTree>
      <p:nvGrpSpPr>
        <p:cNvPr id="1" name=""/>
        <p:cNvGrpSpPr/>
        <p:nvPr/>
      </p:nvGrpSpPr>
      <p:grpSpPr>
        <a:xfrm>
          <a:off x="0" y="0"/>
          <a:ext cx="0" cy="0"/>
          <a:chOff x="0" y="0"/>
          <a:chExt cx="0" cy="0"/>
        </a:xfrm>
      </p:grpSpPr>
      <p:sp>
        <p:nvSpPr>
          <p:cNvPr id="29" name="Title Text"/>
          <p:cNvSpPr txBox="1">
            <a:spLocks noGrp="1"/>
          </p:cNvSpPr>
          <p:nvPr>
            <p:ph type="title"/>
          </p:nvPr>
        </p:nvSpPr>
        <p:spPr>
          <a:xfrm>
            <a:off x="1270000" y="1638300"/>
            <a:ext cx="10464800" cy="3302000"/>
          </a:xfrm>
          <a:prstGeom prst="rect">
            <a:avLst/>
          </a:prstGeom>
          <a:ln>
            <a:miter lim="400000"/>
          </a:ln>
        </p:spPr>
        <p:txBody>
          <a:bodyPr lIns="50800" tIns="50800" rIns="50800" bIns="50800" anchor="b"/>
          <a:lstStyle>
            <a:lvl1pPr defTabSz="584200">
              <a:defRPr sz="8400">
                <a:solidFill>
                  <a:srgbClr val="FFFFFF"/>
                </a:solidFill>
                <a:uFillTx/>
              </a:defRPr>
            </a:lvl1pPr>
          </a:lstStyle>
          <a:p>
            <a:r>
              <a:t>Title Text</a:t>
            </a:r>
          </a:p>
        </p:txBody>
      </p:sp>
      <p:sp>
        <p:nvSpPr>
          <p:cNvPr id="30" name="Body Level One…"/>
          <p:cNvSpPr txBox="1">
            <a:spLocks noGrp="1"/>
          </p:cNvSpPr>
          <p:nvPr>
            <p:ph type="body" sz="quarter" idx="1"/>
          </p:nvPr>
        </p:nvSpPr>
        <p:spPr>
          <a:xfrm>
            <a:off x="1270000" y="5029200"/>
            <a:ext cx="10464800" cy="1130300"/>
          </a:xfrm>
          <a:prstGeom prst="rect">
            <a:avLst/>
          </a:prstGeom>
          <a:ln>
            <a:miter lim="400000"/>
          </a:ln>
        </p:spPr>
        <p:txBody>
          <a:bodyPr lIns="50800" tIns="50800" rIns="50800" bIns="50800"/>
          <a:lstStyle>
            <a:lvl1pPr marL="0" indent="0" algn="ctr" defTabSz="584200">
              <a:spcBef>
                <a:spcPts val="0"/>
              </a:spcBef>
              <a:buSzTx/>
              <a:buFontTx/>
              <a:buNone/>
              <a:defRPr sz="3600">
                <a:solidFill>
                  <a:srgbClr val="FFFFFF"/>
                </a:solidFill>
                <a:uFillTx/>
              </a:defRPr>
            </a:lvl1pPr>
            <a:lvl2pPr marL="0" indent="0" algn="ctr" defTabSz="584200">
              <a:spcBef>
                <a:spcPts val="0"/>
              </a:spcBef>
              <a:buSzTx/>
              <a:buFontTx/>
              <a:buNone/>
              <a:defRPr sz="3600">
                <a:solidFill>
                  <a:srgbClr val="FFFFFF"/>
                </a:solidFill>
                <a:uFillTx/>
              </a:defRPr>
            </a:lvl2pPr>
            <a:lvl3pPr marL="0" indent="0" algn="ctr" defTabSz="584200">
              <a:spcBef>
                <a:spcPts val="0"/>
              </a:spcBef>
              <a:buSzTx/>
              <a:buFontTx/>
              <a:buNone/>
              <a:defRPr sz="3600">
                <a:solidFill>
                  <a:srgbClr val="FFFFFF"/>
                </a:solidFill>
                <a:uFillTx/>
              </a:defRPr>
            </a:lvl3pPr>
            <a:lvl4pPr marL="0" indent="0" algn="ctr" defTabSz="584200">
              <a:spcBef>
                <a:spcPts val="0"/>
              </a:spcBef>
              <a:buSzTx/>
              <a:buFontTx/>
              <a:buNone/>
              <a:defRPr sz="3600">
                <a:solidFill>
                  <a:srgbClr val="FFFFFF"/>
                </a:solidFill>
                <a:uFillTx/>
              </a:defRPr>
            </a:lvl4pPr>
            <a:lvl5pPr marL="0" indent="0" algn="ctr" defTabSz="584200">
              <a:spcBef>
                <a:spcPts val="0"/>
              </a:spcBef>
              <a:buSzTx/>
              <a:buFontTx/>
              <a:buNone/>
              <a:defRPr sz="3600">
                <a:solidFill>
                  <a:srgbClr val="FFFFFF"/>
                </a:solidFill>
                <a:uFillTx/>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xfrm>
            <a:off x="6324600" y="9258300"/>
            <a:ext cx="342900" cy="368300"/>
          </a:xfrm>
          <a:prstGeom prst="rect">
            <a:avLst/>
          </a:prstGeom>
          <a:ln>
            <a:miter lim="400000"/>
          </a:ln>
        </p:spPr>
        <p:txBody>
          <a:bodyPr lIns="50800" tIns="50800" rIns="50800" bIns="50800" anchor="t"/>
          <a:lstStyle>
            <a:lvl1pPr algn="ctr" defTabSz="584200">
              <a:defRPr sz="1800">
                <a:solidFill>
                  <a:srgbClr val="FFFFFF"/>
                </a:solidFill>
                <a:uFillTx/>
                <a:latin typeface="Gill Sans"/>
                <a:ea typeface="Gill Sans"/>
                <a:cs typeface="Gill Sans"/>
                <a:sym typeface="Gill Sans"/>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efault - Title and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7" name="Title Text"/>
          <p:cNvSpPr txBox="1">
            <a:spLocks noGrp="1"/>
          </p:cNvSpPr>
          <p:nvPr>
            <p:ph type="title"/>
          </p:nvPr>
        </p:nvSpPr>
        <p:spPr>
          <a:xfrm>
            <a:off x="1270000" y="254000"/>
            <a:ext cx="10464800" cy="2438400"/>
          </a:xfrm>
          <a:prstGeom prst="rect">
            <a:avLst/>
          </a:prstGeom>
          <a:ln>
            <a:miter lim="400000"/>
          </a:ln>
        </p:spPr>
        <p:txBody>
          <a:bodyPr lIns="50800" tIns="50800" rIns="50800" bIns="50800"/>
          <a:lstStyle>
            <a:lvl1pPr defTabSz="584200">
              <a:defRPr sz="8400">
                <a:uFillTx/>
                <a:latin typeface="Gill Sans"/>
                <a:ea typeface="Gill Sans"/>
                <a:cs typeface="Gill Sans"/>
                <a:sym typeface="Gill Sans"/>
              </a:defRPr>
            </a:lvl1pPr>
          </a:lstStyle>
          <a:p>
            <a:r>
              <a:t>Title Text</a:t>
            </a:r>
          </a:p>
        </p:txBody>
      </p:sp>
      <p:sp>
        <p:nvSpPr>
          <p:cNvPr id="48" name="Body Level One…"/>
          <p:cNvSpPr txBox="1">
            <a:spLocks noGrp="1"/>
          </p:cNvSpPr>
          <p:nvPr>
            <p:ph type="body" idx="1"/>
          </p:nvPr>
        </p:nvSpPr>
        <p:spPr>
          <a:xfrm>
            <a:off x="1270000" y="2768600"/>
            <a:ext cx="10464800" cy="5715000"/>
          </a:xfrm>
          <a:prstGeom prst="rect">
            <a:avLst/>
          </a:prstGeom>
          <a:ln>
            <a:miter lim="400000"/>
          </a:ln>
        </p:spPr>
        <p:txBody>
          <a:bodyPr lIns="50800" tIns="50800" rIns="50800" bIns="50800" anchor="ctr"/>
          <a:lstStyle>
            <a:lvl1pPr marL="889000" indent="-571500" defTabSz="584200">
              <a:spcBef>
                <a:spcPts val="2400"/>
              </a:spcBef>
              <a:buSzPct val="171000"/>
              <a:buFontTx/>
              <a:defRPr sz="4200">
                <a:uFillTx/>
                <a:latin typeface="Gill Sans"/>
                <a:ea typeface="Gill Sans"/>
                <a:cs typeface="Gill Sans"/>
                <a:sym typeface="Gill Sans"/>
              </a:defRPr>
            </a:lvl1pPr>
            <a:lvl2pPr marL="1333500" indent="-571500" defTabSz="584200">
              <a:spcBef>
                <a:spcPts val="2400"/>
              </a:spcBef>
              <a:buSzPct val="171000"/>
              <a:buFontTx/>
              <a:buChar char="•"/>
              <a:defRPr sz="4200">
                <a:uFillTx/>
                <a:latin typeface="Gill Sans"/>
                <a:ea typeface="Gill Sans"/>
                <a:cs typeface="Gill Sans"/>
                <a:sym typeface="Gill Sans"/>
              </a:defRPr>
            </a:lvl2pPr>
            <a:lvl3pPr marL="1778000" indent="-571500" defTabSz="584200">
              <a:spcBef>
                <a:spcPts val="2400"/>
              </a:spcBef>
              <a:buSzPct val="171000"/>
              <a:buFontTx/>
              <a:defRPr sz="4200">
                <a:uFillTx/>
                <a:latin typeface="Gill Sans"/>
                <a:ea typeface="Gill Sans"/>
                <a:cs typeface="Gill Sans"/>
                <a:sym typeface="Gill Sans"/>
              </a:defRPr>
            </a:lvl3pPr>
            <a:lvl4pPr marL="2222500" indent="-571500" defTabSz="584200">
              <a:spcBef>
                <a:spcPts val="2400"/>
              </a:spcBef>
              <a:buSzPct val="171000"/>
              <a:buFontTx/>
              <a:buChar char="•"/>
              <a:defRPr sz="4200">
                <a:uFillTx/>
                <a:latin typeface="Gill Sans"/>
                <a:ea typeface="Gill Sans"/>
                <a:cs typeface="Gill Sans"/>
                <a:sym typeface="Gill Sans"/>
              </a:defRPr>
            </a:lvl4pPr>
            <a:lvl5pPr marL="2667000" indent="-571500" defTabSz="584200">
              <a:spcBef>
                <a:spcPts val="2400"/>
              </a:spcBef>
              <a:buSzPct val="171000"/>
              <a:buFontTx/>
              <a:buChar char="•"/>
              <a:defRPr sz="4200">
                <a:uFillTx/>
                <a:latin typeface="Gill Sans"/>
                <a:ea typeface="Gill Sans"/>
                <a:cs typeface="Gill Sans"/>
                <a:sym typeface="Gill Sans"/>
              </a:defRPr>
            </a:lvl5pPr>
          </a:lstStyle>
          <a:p>
            <a:r>
              <a:t>Body Level One</a:t>
            </a:r>
          </a:p>
          <a:p>
            <a:pPr lvl="1"/>
            <a:r>
              <a:t>Body Level Two</a:t>
            </a:r>
          </a:p>
          <a:p>
            <a:pPr lvl="2"/>
            <a:r>
              <a:t>Body Level Three</a:t>
            </a:r>
          </a:p>
          <a:p>
            <a:pPr lvl="3"/>
            <a:r>
              <a:t>Body Level Four</a:t>
            </a:r>
          </a:p>
          <a:p>
            <a:pPr lvl="4"/>
            <a:r>
              <a:t>Body Level Five</a:t>
            </a:r>
          </a:p>
        </p:txBody>
      </p:sp>
      <p:sp>
        <p:nvSpPr>
          <p:cNvPr id="49" name="Slide Number"/>
          <p:cNvSpPr txBox="1">
            <a:spLocks noGrp="1"/>
          </p:cNvSpPr>
          <p:nvPr>
            <p:ph type="sldNum" sz="quarter" idx="2"/>
          </p:nvPr>
        </p:nvSpPr>
        <p:spPr>
          <a:xfrm>
            <a:off x="6324600" y="9258300"/>
            <a:ext cx="342900" cy="368300"/>
          </a:xfrm>
          <a:prstGeom prst="rect">
            <a:avLst/>
          </a:prstGeom>
          <a:ln>
            <a:miter lim="400000"/>
          </a:ln>
        </p:spPr>
        <p:txBody>
          <a:bodyPr lIns="50800" tIns="50800" rIns="50800" bIns="50800" anchor="t"/>
          <a:lstStyle>
            <a:lvl1pPr algn="ctr" defTabSz="584200">
              <a:defRPr sz="1800">
                <a:solidFill>
                  <a:srgbClr val="000000"/>
                </a:solidFill>
                <a:uFillTx/>
                <a:latin typeface="Gill Sans"/>
                <a:ea typeface="Gill Sans"/>
                <a:cs typeface="Gill Sans"/>
                <a:sym typeface="Gill Sans"/>
              </a:defRPr>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bg>
      <p:bgPr>
        <a:solidFill>
          <a:srgbClr val="000000"/>
        </a:solidFill>
        <a:effectLst/>
      </p:bgPr>
    </p:bg>
    <p:spTree>
      <p:nvGrpSpPr>
        <p:cNvPr id="1" name=""/>
        <p:cNvGrpSpPr/>
        <p:nvPr/>
      </p:nvGrpSpPr>
      <p:grpSpPr>
        <a:xfrm>
          <a:off x="0" y="0"/>
          <a:ext cx="0" cy="0"/>
          <a:chOff x="0" y="0"/>
          <a:chExt cx="0" cy="0"/>
        </a:xfrm>
      </p:grpSpPr>
      <p:sp>
        <p:nvSpPr>
          <p:cNvPr id="56" name="Title Text"/>
          <p:cNvSpPr txBox="1">
            <a:spLocks noGrp="1"/>
          </p:cNvSpPr>
          <p:nvPr>
            <p:ph type="title"/>
          </p:nvPr>
        </p:nvSpPr>
        <p:spPr>
          <a:xfrm>
            <a:off x="1270000" y="254000"/>
            <a:ext cx="10464800" cy="2438400"/>
          </a:xfrm>
          <a:prstGeom prst="rect">
            <a:avLst/>
          </a:prstGeom>
          <a:ln>
            <a:miter lim="400000"/>
          </a:ln>
        </p:spPr>
        <p:txBody>
          <a:bodyPr lIns="50800" tIns="50800" rIns="50800" bIns="50800"/>
          <a:lstStyle>
            <a:lvl1pPr defTabSz="584200">
              <a:defRPr sz="8400">
                <a:solidFill>
                  <a:srgbClr val="FFFFFF"/>
                </a:solidFill>
                <a:uFillTx/>
                <a:latin typeface="Gill Sans"/>
                <a:ea typeface="Gill Sans"/>
                <a:cs typeface="Gill Sans"/>
                <a:sym typeface="Gill Sans"/>
              </a:defRPr>
            </a:lvl1pPr>
          </a:lstStyle>
          <a:p>
            <a:r>
              <a:t>Title Text</a:t>
            </a:r>
          </a:p>
        </p:txBody>
      </p:sp>
      <p:sp>
        <p:nvSpPr>
          <p:cNvPr id="57" name="Body Level One…"/>
          <p:cNvSpPr txBox="1">
            <a:spLocks noGrp="1"/>
          </p:cNvSpPr>
          <p:nvPr>
            <p:ph type="body" idx="1"/>
          </p:nvPr>
        </p:nvSpPr>
        <p:spPr>
          <a:xfrm>
            <a:off x="1270000" y="2768600"/>
            <a:ext cx="10464800" cy="5715000"/>
          </a:xfrm>
          <a:prstGeom prst="rect">
            <a:avLst/>
          </a:prstGeom>
          <a:ln>
            <a:miter lim="400000"/>
          </a:ln>
        </p:spPr>
        <p:txBody>
          <a:bodyPr lIns="50800" tIns="50800" rIns="50800" bIns="50800" anchor="ctr"/>
          <a:lstStyle>
            <a:lvl1pPr marL="889000" indent="-571500" defTabSz="584200">
              <a:spcBef>
                <a:spcPts val="2400"/>
              </a:spcBef>
              <a:buSzPct val="171000"/>
              <a:buFontTx/>
              <a:defRPr sz="4200">
                <a:solidFill>
                  <a:srgbClr val="FFFFFF"/>
                </a:solidFill>
                <a:uFillTx/>
                <a:latin typeface="Gill Sans"/>
                <a:ea typeface="Gill Sans"/>
                <a:cs typeface="Gill Sans"/>
                <a:sym typeface="Gill Sans"/>
              </a:defRPr>
            </a:lvl1pPr>
            <a:lvl2pPr marL="1333500" indent="-571500" defTabSz="584200">
              <a:spcBef>
                <a:spcPts val="2400"/>
              </a:spcBef>
              <a:buSzPct val="171000"/>
              <a:buFontTx/>
              <a:buChar char="•"/>
              <a:defRPr sz="4200">
                <a:solidFill>
                  <a:srgbClr val="FFFFFF"/>
                </a:solidFill>
                <a:uFillTx/>
                <a:latin typeface="Gill Sans"/>
                <a:ea typeface="Gill Sans"/>
                <a:cs typeface="Gill Sans"/>
                <a:sym typeface="Gill Sans"/>
              </a:defRPr>
            </a:lvl2pPr>
            <a:lvl3pPr marL="1778000" indent="-571500" defTabSz="584200">
              <a:spcBef>
                <a:spcPts val="2400"/>
              </a:spcBef>
              <a:buSzPct val="171000"/>
              <a:buFontTx/>
              <a:defRPr sz="4200">
                <a:solidFill>
                  <a:srgbClr val="FFFFFF"/>
                </a:solidFill>
                <a:uFillTx/>
                <a:latin typeface="Gill Sans"/>
                <a:ea typeface="Gill Sans"/>
                <a:cs typeface="Gill Sans"/>
                <a:sym typeface="Gill Sans"/>
              </a:defRPr>
            </a:lvl3pPr>
            <a:lvl4pPr marL="2222500" indent="-571500" defTabSz="584200">
              <a:spcBef>
                <a:spcPts val="2400"/>
              </a:spcBef>
              <a:buSzPct val="171000"/>
              <a:buFontTx/>
              <a:buChar char="•"/>
              <a:defRPr sz="4200">
                <a:solidFill>
                  <a:srgbClr val="FFFFFF"/>
                </a:solidFill>
                <a:uFillTx/>
                <a:latin typeface="Gill Sans"/>
                <a:ea typeface="Gill Sans"/>
                <a:cs typeface="Gill Sans"/>
                <a:sym typeface="Gill Sans"/>
              </a:defRPr>
            </a:lvl4pPr>
            <a:lvl5pPr marL="2667000" indent="-571500" defTabSz="584200">
              <a:spcBef>
                <a:spcPts val="2400"/>
              </a:spcBef>
              <a:buSzPct val="171000"/>
              <a:buFontTx/>
              <a:buChar char="•"/>
              <a:defRPr sz="4200">
                <a:solidFill>
                  <a:srgbClr val="FFFFFF"/>
                </a:solidFill>
                <a:uFillTx/>
                <a:latin typeface="Gill Sans"/>
                <a:ea typeface="Gill Sans"/>
                <a:cs typeface="Gill Sans"/>
                <a:sym typeface="Gill Sans"/>
              </a:defRPr>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xfrm>
            <a:off x="6324600" y="9258300"/>
            <a:ext cx="342900" cy="368300"/>
          </a:xfrm>
          <a:prstGeom prst="rect">
            <a:avLst/>
          </a:prstGeom>
          <a:ln>
            <a:miter lim="400000"/>
          </a:ln>
        </p:spPr>
        <p:txBody>
          <a:bodyPr lIns="50800" tIns="50800" rIns="50800" bIns="50800" anchor="t"/>
          <a:lstStyle>
            <a:lvl1pPr algn="ctr" defTabSz="584200">
              <a:defRPr sz="1800">
                <a:solidFill>
                  <a:srgbClr val="FFFFFF"/>
                </a:solidFill>
                <a:uFillTx/>
                <a:latin typeface="Gill Sans"/>
                <a:ea typeface="Gill Sans"/>
                <a:cs typeface="Gill Sans"/>
                <a:sym typeface="Gill Sans"/>
              </a:defRPr>
            </a:lvl1p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65" name="Title Text"/>
          <p:cNvSpPr txBox="1">
            <a:spLocks noGrp="1"/>
          </p:cNvSpPr>
          <p:nvPr>
            <p:ph type="title"/>
          </p:nvPr>
        </p:nvSpPr>
        <p:spPr>
          <a:xfrm>
            <a:off x="1270000" y="1638300"/>
            <a:ext cx="10464800" cy="3302000"/>
          </a:xfrm>
          <a:prstGeom prst="rect">
            <a:avLst/>
          </a:prstGeom>
          <a:ln>
            <a:miter lim="400000"/>
          </a:ln>
        </p:spPr>
        <p:txBody>
          <a:bodyPr lIns="50800" tIns="50800" rIns="50800" bIns="50800" anchor="b"/>
          <a:lstStyle>
            <a:lvl1pPr defTabSz="584200">
              <a:defRPr sz="8400">
                <a:uFillTx/>
                <a:latin typeface="Gill Sans"/>
                <a:ea typeface="Gill Sans"/>
                <a:cs typeface="Gill Sans"/>
                <a:sym typeface="Gill Sans"/>
              </a:defRPr>
            </a:lvl1pPr>
          </a:lstStyle>
          <a:p>
            <a:r>
              <a:t>Title Text</a:t>
            </a:r>
          </a:p>
        </p:txBody>
      </p:sp>
      <p:sp>
        <p:nvSpPr>
          <p:cNvPr id="66" name="Body Level One…"/>
          <p:cNvSpPr txBox="1">
            <a:spLocks noGrp="1"/>
          </p:cNvSpPr>
          <p:nvPr>
            <p:ph type="body" sz="quarter" idx="1"/>
          </p:nvPr>
        </p:nvSpPr>
        <p:spPr>
          <a:xfrm>
            <a:off x="1270000" y="5029200"/>
            <a:ext cx="10464800" cy="1130300"/>
          </a:xfrm>
          <a:prstGeom prst="rect">
            <a:avLst/>
          </a:prstGeom>
          <a:ln>
            <a:miter lim="400000"/>
          </a:ln>
        </p:spPr>
        <p:txBody>
          <a:bodyPr lIns="50800" tIns="50800" rIns="50800" bIns="50800"/>
          <a:lstStyle>
            <a:lvl1pPr marL="0" indent="0" algn="ctr" defTabSz="584200">
              <a:spcBef>
                <a:spcPts val="0"/>
              </a:spcBef>
              <a:buSzTx/>
              <a:buFontTx/>
              <a:buNone/>
              <a:defRPr sz="3600">
                <a:uFillTx/>
                <a:latin typeface="Gill Sans"/>
                <a:ea typeface="Gill Sans"/>
                <a:cs typeface="Gill Sans"/>
                <a:sym typeface="Gill Sans"/>
              </a:defRPr>
            </a:lvl1pPr>
            <a:lvl2pPr marL="0" indent="0" algn="ctr" defTabSz="584200">
              <a:spcBef>
                <a:spcPts val="0"/>
              </a:spcBef>
              <a:buSzTx/>
              <a:buFontTx/>
              <a:buNone/>
              <a:defRPr sz="3600">
                <a:uFillTx/>
                <a:latin typeface="Gill Sans"/>
                <a:ea typeface="Gill Sans"/>
                <a:cs typeface="Gill Sans"/>
                <a:sym typeface="Gill Sans"/>
              </a:defRPr>
            </a:lvl2pPr>
            <a:lvl3pPr marL="0" indent="0" algn="ctr" defTabSz="584200">
              <a:spcBef>
                <a:spcPts val="0"/>
              </a:spcBef>
              <a:buSzTx/>
              <a:buFontTx/>
              <a:buNone/>
              <a:defRPr sz="3600">
                <a:uFillTx/>
                <a:latin typeface="Gill Sans"/>
                <a:ea typeface="Gill Sans"/>
                <a:cs typeface="Gill Sans"/>
                <a:sym typeface="Gill Sans"/>
              </a:defRPr>
            </a:lvl3pPr>
            <a:lvl4pPr marL="0" indent="0" algn="ctr" defTabSz="584200">
              <a:spcBef>
                <a:spcPts val="0"/>
              </a:spcBef>
              <a:buSzTx/>
              <a:buFontTx/>
              <a:buNone/>
              <a:defRPr sz="3600">
                <a:uFillTx/>
                <a:latin typeface="Gill Sans"/>
                <a:ea typeface="Gill Sans"/>
                <a:cs typeface="Gill Sans"/>
                <a:sym typeface="Gill Sans"/>
              </a:defRPr>
            </a:lvl4pPr>
            <a:lvl5pPr marL="0" indent="0" algn="ctr" defTabSz="584200">
              <a:spcBef>
                <a:spcPts val="0"/>
              </a:spcBef>
              <a:buSzTx/>
              <a:buFontTx/>
              <a:buNone/>
              <a:defRPr sz="3600">
                <a:uFillTx/>
                <a:latin typeface="Gill Sans"/>
                <a:ea typeface="Gill Sans"/>
                <a:cs typeface="Gill Sans"/>
                <a:sym typeface="Gill Sans"/>
              </a:defRPr>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xfrm>
            <a:off x="6324600" y="9258300"/>
            <a:ext cx="342900" cy="368300"/>
          </a:xfrm>
          <a:prstGeom prst="rect">
            <a:avLst/>
          </a:prstGeom>
          <a:ln>
            <a:miter lim="400000"/>
          </a:ln>
        </p:spPr>
        <p:txBody>
          <a:bodyPr lIns="50800" tIns="50800" rIns="50800" bIns="50800" anchor="t"/>
          <a:lstStyle>
            <a:lvl1pPr algn="ctr" defTabSz="584200">
              <a:defRPr sz="1800">
                <a:solidFill>
                  <a:srgbClr val="000000"/>
                </a:solidFill>
                <a:uFillTx/>
                <a:latin typeface="Gill Sans"/>
                <a:ea typeface="Gill Sans"/>
                <a:cs typeface="Gill Sans"/>
                <a:sym typeface="Gill Sans"/>
              </a:defRPr>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ster #3">
    <p:spTree>
      <p:nvGrpSpPr>
        <p:cNvPr id="1" name=""/>
        <p:cNvGrpSpPr/>
        <p:nvPr/>
      </p:nvGrpSpPr>
      <p:grpSpPr>
        <a:xfrm>
          <a:off x="0" y="0"/>
          <a:ext cx="0" cy="0"/>
          <a:chOff x="0" y="0"/>
          <a:chExt cx="0" cy="0"/>
        </a:xfrm>
      </p:grpSpPr>
      <p:sp>
        <p:nvSpPr>
          <p:cNvPr id="74" name="Slide Number"/>
          <p:cNvSpPr txBox="1">
            <a:spLocks noGrp="1"/>
          </p:cNvSpPr>
          <p:nvPr>
            <p:ph type="sldNum" sz="quarter" idx="2"/>
          </p:nvPr>
        </p:nvSpPr>
        <p:spPr>
          <a:xfrm>
            <a:off x="6324600" y="9258300"/>
            <a:ext cx="342900" cy="368300"/>
          </a:xfrm>
          <a:prstGeom prst="rect">
            <a:avLst/>
          </a:prstGeom>
          <a:ln>
            <a:miter lim="400000"/>
          </a:ln>
        </p:spPr>
        <p:txBody>
          <a:bodyPr lIns="50800" tIns="50800" rIns="50800" bIns="50800" anchor="t"/>
          <a:lstStyle>
            <a:lvl1pPr algn="ctr" defTabSz="584200">
              <a:defRPr sz="1800">
                <a:solidFill>
                  <a:srgbClr val="000000"/>
                </a:solidFill>
                <a:uFillTx/>
                <a:latin typeface="Gill Sans"/>
                <a:ea typeface="Gill Sans"/>
                <a:cs typeface="Gill Sans"/>
                <a:sym typeface="Gill Sans"/>
              </a:defRPr>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HARAD copy 2">
    <p:bg>
      <p:bgPr>
        <a:gradFill flip="none" rotWithShape="1">
          <a:gsLst>
            <a:gs pos="0">
              <a:srgbClr val="6FB0FF"/>
            </a:gs>
            <a:gs pos="100000">
              <a:srgbClr val="FFF0FB"/>
            </a:gs>
          </a:gsLst>
          <a:lin ang="5400000" scaled="0"/>
        </a:gradFill>
        <a:effectLst/>
      </p:bgPr>
    </p:bg>
    <p:spTree>
      <p:nvGrpSpPr>
        <p:cNvPr id="1" name=""/>
        <p:cNvGrpSpPr/>
        <p:nvPr/>
      </p:nvGrpSpPr>
      <p:grpSpPr>
        <a:xfrm>
          <a:off x="0" y="0"/>
          <a:ext cx="0" cy="0"/>
          <a:chOff x="0" y="0"/>
          <a:chExt cx="0" cy="0"/>
        </a:xfrm>
      </p:grpSpPr>
      <p:sp>
        <p:nvSpPr>
          <p:cNvPr id="81" name="Title Text"/>
          <p:cNvSpPr txBox="1">
            <a:spLocks noGrp="1"/>
          </p:cNvSpPr>
          <p:nvPr>
            <p:ph type="title"/>
          </p:nvPr>
        </p:nvSpPr>
        <p:spPr>
          <a:xfrm>
            <a:off x="977900" y="894080"/>
            <a:ext cx="11049000" cy="977901"/>
          </a:xfrm>
          <a:prstGeom prst="rect">
            <a:avLst/>
          </a:prstGeom>
          <a:ln>
            <a:miter lim="400000"/>
          </a:ln>
        </p:spPr>
        <p:txBody>
          <a:bodyPr lIns="50800" tIns="50800" rIns="50800" bIns="50800"/>
          <a:lstStyle>
            <a:lvl1pPr marL="58702" marR="58702" defTabSz="1295400">
              <a:defRPr sz="4400" b="1">
                <a:latin typeface="Comic Sans MS"/>
                <a:ea typeface="Comic Sans MS"/>
                <a:cs typeface="Comic Sans MS"/>
                <a:sym typeface="Comic Sans MS"/>
              </a:defRPr>
            </a:lvl1pPr>
          </a:lstStyle>
          <a:p>
            <a:r>
              <a:t>Title Text</a:t>
            </a:r>
          </a:p>
        </p:txBody>
      </p:sp>
      <p:sp>
        <p:nvSpPr>
          <p:cNvPr id="82" name="Body Level One…"/>
          <p:cNvSpPr txBox="1">
            <a:spLocks noGrp="1"/>
          </p:cNvSpPr>
          <p:nvPr>
            <p:ph type="body" idx="1"/>
          </p:nvPr>
        </p:nvSpPr>
        <p:spPr>
          <a:xfrm>
            <a:off x="977900" y="1869439"/>
            <a:ext cx="11049000" cy="7884161"/>
          </a:xfrm>
          <a:prstGeom prst="rect">
            <a:avLst/>
          </a:prstGeom>
          <a:ln>
            <a:miter lim="400000"/>
          </a:ln>
        </p:spPr>
        <p:txBody>
          <a:bodyPr lIns="50800" tIns="50800" rIns="50800" bIns="50800"/>
          <a:lstStyle>
            <a:lvl1pPr marL="203200" marR="58702" indent="-144497" defTabSz="273191">
              <a:spcBef>
                <a:spcPts val="1500"/>
              </a:spcBef>
              <a:buSzTx/>
              <a:buFontTx/>
              <a:buNone/>
              <a:defRPr sz="3400">
                <a:latin typeface="Times New Roman"/>
                <a:ea typeface="Times New Roman"/>
                <a:cs typeface="Times New Roman"/>
                <a:sym typeface="Times New Roman"/>
              </a:defRPr>
            </a:lvl1pPr>
            <a:lvl2pPr marL="425450" marR="58702" indent="-92075" defTabSz="273191">
              <a:spcBef>
                <a:spcPts val="1200"/>
              </a:spcBef>
              <a:buFontTx/>
              <a:buChar char=""/>
              <a:defRPr sz="2400">
                <a:latin typeface="Tahoma"/>
                <a:ea typeface="Tahoma"/>
                <a:cs typeface="Tahoma"/>
                <a:sym typeface="Tahoma"/>
              </a:defRPr>
            </a:lvl2pPr>
            <a:lvl3pPr marL="1006968" marR="58702" indent="-130951" defTabSz="273191">
              <a:spcBef>
                <a:spcPts val="600"/>
              </a:spcBef>
              <a:buSzTx/>
              <a:buFont typeface="Wingdings"/>
              <a:buNone/>
              <a:defRPr sz="2400">
                <a:latin typeface="Tahoma"/>
                <a:ea typeface="Tahoma"/>
                <a:cs typeface="Tahoma"/>
                <a:sym typeface="Tahoma"/>
              </a:defRPr>
            </a:lvl3pPr>
            <a:lvl4pPr marL="990600" marR="58702" indent="-92075" defTabSz="273191">
              <a:spcBef>
                <a:spcPts val="500"/>
              </a:spcBef>
              <a:buFontTx/>
              <a:buChar char="•"/>
              <a:defRPr sz="2200">
                <a:latin typeface="Tahoma"/>
                <a:ea typeface="Tahoma"/>
                <a:cs typeface="Tahoma"/>
                <a:sym typeface="Tahoma"/>
              </a:defRPr>
            </a:lvl4pPr>
            <a:lvl5pPr marL="1314450" marR="58702" indent="-133350" defTabSz="273191">
              <a:spcBef>
                <a:spcPts val="500"/>
              </a:spcBef>
              <a:buFontTx/>
              <a:buChar char="•"/>
              <a:defRPr sz="2200">
                <a:latin typeface="Tahoma"/>
                <a:ea typeface="Tahoma"/>
                <a:cs typeface="Tahoma"/>
                <a:sym typeface="Tahoma"/>
              </a:defRPr>
            </a:lvl5p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xfrm>
            <a:off x="11450743" y="9382676"/>
            <a:ext cx="393701" cy="409390"/>
          </a:xfrm>
          <a:prstGeom prst="rect">
            <a:avLst/>
          </a:prstGeom>
          <a:ln>
            <a:miter lim="400000"/>
          </a:ln>
        </p:spPr>
        <p:txBody>
          <a:bodyPr lIns="76200" tIns="76200" rIns="76200" bIns="76200"/>
          <a:lstStyle>
            <a:lvl1pPr algn="ctr">
              <a:defRPr sz="1800">
                <a:solidFill>
                  <a:srgbClr val="434ED6"/>
                </a:solidFill>
                <a:effectLst>
                  <a:outerShdw blurRad="12700" dist="25400" dir="2700000" rotWithShape="0">
                    <a:srgbClr val="000000"/>
                  </a:outerShdw>
                </a:effectLst>
                <a:uFill>
                  <a:solidFill>
                    <a:srgbClr val="434ED6"/>
                  </a:solidFill>
                </a:uFill>
                <a:latin typeface="Times New Roman"/>
                <a:ea typeface="Times New Roman"/>
                <a:cs typeface="Times New Roman"/>
                <a:sym typeface="Times New Roman"/>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47700" y="390596"/>
            <a:ext cx="11709400" cy="1625601"/>
          </a:xfrm>
          <a:prstGeom prst="rect">
            <a:avLst/>
          </a:prstGeom>
          <a:ln w="12700"/>
          <a:extLst>
            <a:ext uri="{C572A759-6A51-4108-AA02-DFA0A04FC94B}">
              <ma14:wrappingTextBoxFlag xmlns:ma14="http://schemas.microsoft.com/office/mac/drawingml/2011/main" xmlns="" val="1"/>
            </a:ext>
          </a:extLst>
        </p:spPr>
        <p:txBody>
          <a:bodyPr lIns="38100" tIns="38100" rIns="38100" bIns="38100" anchor="ctr"/>
          <a:lstStyle/>
          <a:p>
            <a:r>
              <a:t>Title Text</a:t>
            </a:r>
          </a:p>
        </p:txBody>
      </p:sp>
      <p:sp>
        <p:nvSpPr>
          <p:cNvPr id="3" name="Body Level One…"/>
          <p:cNvSpPr txBox="1">
            <a:spLocks noGrp="1"/>
          </p:cNvSpPr>
          <p:nvPr>
            <p:ph type="body" idx="1"/>
          </p:nvPr>
        </p:nvSpPr>
        <p:spPr>
          <a:xfrm>
            <a:off x="647700" y="2273300"/>
            <a:ext cx="11709400" cy="6436926"/>
          </a:xfrm>
          <a:prstGeom prst="rect">
            <a:avLst/>
          </a:prstGeom>
          <a:ln w="12700"/>
          <a:extLst>
            <a:ext uri="{C572A759-6A51-4108-AA02-DFA0A04FC94B}">
              <ma14:wrappingTextBoxFlag xmlns:ma14="http://schemas.microsoft.com/office/mac/drawingml/2011/main" xmlns="" val="1"/>
            </a:ext>
          </a:extLst>
        </p:spPr>
        <p:txBody>
          <a:bodyPr lIns="38100" tIns="38100" rIns="38100" bIns="38100"/>
          <a:lstStyle>
            <a:lvl2pPr marL="742950" indent="-285750">
              <a:spcBef>
                <a:spcPts val="900"/>
              </a:spcBef>
              <a:buChar char="–"/>
              <a:defRPr sz="3800"/>
            </a:lvl2pPr>
            <a:lvl3pPr marL="1143000" indent="-228600">
              <a:spcBef>
                <a:spcPts val="800"/>
              </a:spcBef>
              <a:defRPr sz="3400"/>
            </a:lvl3pPr>
            <a:lvl4pPr marL="1600200" indent="-228600">
              <a:spcBef>
                <a:spcPts val="600"/>
              </a:spcBef>
              <a:buChar char="–"/>
              <a:defRPr sz="2800"/>
            </a:lvl4pPr>
            <a:lvl5pPr marL="2057400" indent="-228600">
              <a:spcBef>
                <a:spcPts val="600"/>
              </a:spcBef>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059682" y="9236286"/>
            <a:ext cx="294879" cy="317501"/>
          </a:xfrm>
          <a:prstGeom prst="rect">
            <a:avLst/>
          </a:prstGeom>
          <a:ln w="12700"/>
        </p:spPr>
        <p:txBody>
          <a:bodyPr wrap="none" lIns="38100" tIns="38100" rIns="38100" bIns="38100" anchor="ctr">
            <a:spAutoFit/>
          </a:bodyPr>
          <a:lstStyle>
            <a:lvl1pPr algn="r" defTabSz="647700">
              <a:defRPr sz="1600">
                <a:solidFill>
                  <a:srgbClr val="9A9A9A"/>
                </a:solidFill>
                <a:uFill>
                  <a:solidFill>
                    <a:srgbClr val="9A9A9A"/>
                  </a:solidFill>
                </a:uFill>
                <a:latin typeface="Calibri"/>
                <a:ea typeface="Calibri"/>
                <a:cs typeface="Calibri"/>
                <a:sym typeface="Calibri"/>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med"/>
  <p:txStyles>
    <p:titleStyle>
      <a:lvl1pPr marL="0" marR="0" indent="0" algn="ctr" defTabSz="647700" latinLnBrk="0">
        <a:lnSpc>
          <a:spcPct val="100000"/>
        </a:lnSpc>
        <a:spcBef>
          <a:spcPts val="0"/>
        </a:spcBef>
        <a:spcAft>
          <a:spcPts val="0"/>
        </a:spcAft>
        <a:buClrTx/>
        <a:buSzTx/>
        <a:buFontTx/>
        <a:buNone/>
        <a:tabLst/>
        <a:defRPr sz="6200" b="0" i="0" u="none" strike="noStrike" cap="none" spc="0" baseline="0">
          <a:ln>
            <a:noFill/>
          </a:ln>
          <a:solidFill>
            <a:srgbClr val="000000"/>
          </a:solidFill>
          <a:uFill>
            <a:solidFill>
              <a:srgbClr val="000000"/>
            </a:solidFill>
          </a:uFill>
          <a:latin typeface="+mn-lt"/>
          <a:ea typeface="+mn-ea"/>
          <a:cs typeface="+mn-cs"/>
          <a:sym typeface="Cochin"/>
        </a:defRPr>
      </a:lvl1pPr>
      <a:lvl2pPr marL="0" marR="0" indent="228600" algn="ctr" defTabSz="647700" latinLnBrk="0">
        <a:lnSpc>
          <a:spcPct val="100000"/>
        </a:lnSpc>
        <a:spcBef>
          <a:spcPts val="0"/>
        </a:spcBef>
        <a:spcAft>
          <a:spcPts val="0"/>
        </a:spcAft>
        <a:buClrTx/>
        <a:buSzTx/>
        <a:buFontTx/>
        <a:buNone/>
        <a:tabLst/>
        <a:defRPr sz="6200" b="0" i="0" u="none" strike="noStrike" cap="none" spc="0" baseline="0">
          <a:ln>
            <a:noFill/>
          </a:ln>
          <a:solidFill>
            <a:srgbClr val="000000"/>
          </a:solidFill>
          <a:uFill>
            <a:solidFill>
              <a:srgbClr val="000000"/>
            </a:solidFill>
          </a:uFill>
          <a:latin typeface="+mn-lt"/>
          <a:ea typeface="+mn-ea"/>
          <a:cs typeface="+mn-cs"/>
          <a:sym typeface="Cochin"/>
        </a:defRPr>
      </a:lvl2pPr>
      <a:lvl3pPr marL="0" marR="0" indent="457200" algn="ctr" defTabSz="647700" latinLnBrk="0">
        <a:lnSpc>
          <a:spcPct val="100000"/>
        </a:lnSpc>
        <a:spcBef>
          <a:spcPts val="0"/>
        </a:spcBef>
        <a:spcAft>
          <a:spcPts val="0"/>
        </a:spcAft>
        <a:buClrTx/>
        <a:buSzTx/>
        <a:buFontTx/>
        <a:buNone/>
        <a:tabLst/>
        <a:defRPr sz="6200" b="0" i="0" u="none" strike="noStrike" cap="none" spc="0" baseline="0">
          <a:ln>
            <a:noFill/>
          </a:ln>
          <a:solidFill>
            <a:srgbClr val="000000"/>
          </a:solidFill>
          <a:uFill>
            <a:solidFill>
              <a:srgbClr val="000000"/>
            </a:solidFill>
          </a:uFill>
          <a:latin typeface="+mn-lt"/>
          <a:ea typeface="+mn-ea"/>
          <a:cs typeface="+mn-cs"/>
          <a:sym typeface="Cochin"/>
        </a:defRPr>
      </a:lvl3pPr>
      <a:lvl4pPr marL="0" marR="0" indent="685800" algn="ctr" defTabSz="647700" latinLnBrk="0">
        <a:lnSpc>
          <a:spcPct val="100000"/>
        </a:lnSpc>
        <a:spcBef>
          <a:spcPts val="0"/>
        </a:spcBef>
        <a:spcAft>
          <a:spcPts val="0"/>
        </a:spcAft>
        <a:buClrTx/>
        <a:buSzTx/>
        <a:buFontTx/>
        <a:buNone/>
        <a:tabLst/>
        <a:defRPr sz="6200" b="0" i="0" u="none" strike="noStrike" cap="none" spc="0" baseline="0">
          <a:ln>
            <a:noFill/>
          </a:ln>
          <a:solidFill>
            <a:srgbClr val="000000"/>
          </a:solidFill>
          <a:uFill>
            <a:solidFill>
              <a:srgbClr val="000000"/>
            </a:solidFill>
          </a:uFill>
          <a:latin typeface="+mn-lt"/>
          <a:ea typeface="+mn-ea"/>
          <a:cs typeface="+mn-cs"/>
          <a:sym typeface="Cochin"/>
        </a:defRPr>
      </a:lvl4pPr>
      <a:lvl5pPr marL="0" marR="0" indent="914400" algn="ctr" defTabSz="647700" latinLnBrk="0">
        <a:lnSpc>
          <a:spcPct val="100000"/>
        </a:lnSpc>
        <a:spcBef>
          <a:spcPts val="0"/>
        </a:spcBef>
        <a:spcAft>
          <a:spcPts val="0"/>
        </a:spcAft>
        <a:buClrTx/>
        <a:buSzTx/>
        <a:buFontTx/>
        <a:buNone/>
        <a:tabLst/>
        <a:defRPr sz="6200" b="0" i="0" u="none" strike="noStrike" cap="none" spc="0" baseline="0">
          <a:ln>
            <a:noFill/>
          </a:ln>
          <a:solidFill>
            <a:srgbClr val="000000"/>
          </a:solidFill>
          <a:uFill>
            <a:solidFill>
              <a:srgbClr val="000000"/>
            </a:solidFill>
          </a:uFill>
          <a:latin typeface="+mn-lt"/>
          <a:ea typeface="+mn-ea"/>
          <a:cs typeface="+mn-cs"/>
          <a:sym typeface="Cochin"/>
        </a:defRPr>
      </a:lvl5pPr>
      <a:lvl6pPr marL="0" marR="0" indent="1143000" algn="ctr" defTabSz="647700" latinLnBrk="0">
        <a:lnSpc>
          <a:spcPct val="100000"/>
        </a:lnSpc>
        <a:spcBef>
          <a:spcPts val="0"/>
        </a:spcBef>
        <a:spcAft>
          <a:spcPts val="0"/>
        </a:spcAft>
        <a:buClrTx/>
        <a:buSzTx/>
        <a:buFontTx/>
        <a:buNone/>
        <a:tabLst/>
        <a:defRPr sz="6200" b="0" i="0" u="none" strike="noStrike" cap="none" spc="0" baseline="0">
          <a:ln>
            <a:noFill/>
          </a:ln>
          <a:solidFill>
            <a:srgbClr val="000000"/>
          </a:solidFill>
          <a:uFill>
            <a:solidFill>
              <a:srgbClr val="000000"/>
            </a:solidFill>
          </a:uFill>
          <a:latin typeface="+mn-lt"/>
          <a:ea typeface="+mn-ea"/>
          <a:cs typeface="+mn-cs"/>
          <a:sym typeface="Cochin"/>
        </a:defRPr>
      </a:lvl6pPr>
      <a:lvl7pPr marL="0" marR="0" indent="1371600" algn="ctr" defTabSz="647700" latinLnBrk="0">
        <a:lnSpc>
          <a:spcPct val="100000"/>
        </a:lnSpc>
        <a:spcBef>
          <a:spcPts val="0"/>
        </a:spcBef>
        <a:spcAft>
          <a:spcPts val="0"/>
        </a:spcAft>
        <a:buClrTx/>
        <a:buSzTx/>
        <a:buFontTx/>
        <a:buNone/>
        <a:tabLst/>
        <a:defRPr sz="6200" b="0" i="0" u="none" strike="noStrike" cap="none" spc="0" baseline="0">
          <a:ln>
            <a:noFill/>
          </a:ln>
          <a:solidFill>
            <a:srgbClr val="000000"/>
          </a:solidFill>
          <a:uFill>
            <a:solidFill>
              <a:srgbClr val="000000"/>
            </a:solidFill>
          </a:uFill>
          <a:latin typeface="+mn-lt"/>
          <a:ea typeface="+mn-ea"/>
          <a:cs typeface="+mn-cs"/>
          <a:sym typeface="Cochin"/>
        </a:defRPr>
      </a:lvl7pPr>
      <a:lvl8pPr marL="0" marR="0" indent="1600200" algn="ctr" defTabSz="647700" latinLnBrk="0">
        <a:lnSpc>
          <a:spcPct val="100000"/>
        </a:lnSpc>
        <a:spcBef>
          <a:spcPts val="0"/>
        </a:spcBef>
        <a:spcAft>
          <a:spcPts val="0"/>
        </a:spcAft>
        <a:buClrTx/>
        <a:buSzTx/>
        <a:buFontTx/>
        <a:buNone/>
        <a:tabLst/>
        <a:defRPr sz="6200" b="0" i="0" u="none" strike="noStrike" cap="none" spc="0" baseline="0">
          <a:ln>
            <a:noFill/>
          </a:ln>
          <a:solidFill>
            <a:srgbClr val="000000"/>
          </a:solidFill>
          <a:uFill>
            <a:solidFill>
              <a:srgbClr val="000000"/>
            </a:solidFill>
          </a:uFill>
          <a:latin typeface="+mn-lt"/>
          <a:ea typeface="+mn-ea"/>
          <a:cs typeface="+mn-cs"/>
          <a:sym typeface="Cochin"/>
        </a:defRPr>
      </a:lvl8pPr>
      <a:lvl9pPr marL="0" marR="0" indent="1828800" algn="ctr" defTabSz="647700" latinLnBrk="0">
        <a:lnSpc>
          <a:spcPct val="100000"/>
        </a:lnSpc>
        <a:spcBef>
          <a:spcPts val="0"/>
        </a:spcBef>
        <a:spcAft>
          <a:spcPts val="0"/>
        </a:spcAft>
        <a:buClrTx/>
        <a:buSzTx/>
        <a:buFontTx/>
        <a:buNone/>
        <a:tabLst/>
        <a:defRPr sz="6200" b="0" i="0" u="none" strike="noStrike" cap="none" spc="0" baseline="0">
          <a:ln>
            <a:noFill/>
          </a:ln>
          <a:solidFill>
            <a:srgbClr val="000000"/>
          </a:solidFill>
          <a:uFill>
            <a:solidFill>
              <a:srgbClr val="000000"/>
            </a:solidFill>
          </a:uFill>
          <a:latin typeface="+mn-lt"/>
          <a:ea typeface="+mn-ea"/>
          <a:cs typeface="+mn-cs"/>
          <a:sym typeface="Cochin"/>
        </a:defRPr>
      </a:lvl9pPr>
    </p:titleStyle>
    <p:bodyStyle>
      <a:lvl1pPr marL="342900" marR="0" indent="-342900" algn="l" defTabSz="647700" latinLnBrk="0">
        <a:lnSpc>
          <a:spcPct val="100000"/>
        </a:lnSpc>
        <a:spcBef>
          <a:spcPts val="1000"/>
        </a:spcBef>
        <a:spcAft>
          <a:spcPts val="0"/>
        </a:spcAft>
        <a:buClrTx/>
        <a:buSzPct val="100000"/>
        <a:buFont typeface="Arial"/>
        <a:buChar char="•"/>
        <a:tabLst/>
        <a:defRPr sz="4400" b="0" i="0" u="none" strike="noStrike" cap="none" spc="0" baseline="0">
          <a:ln>
            <a:noFill/>
          </a:ln>
          <a:solidFill>
            <a:srgbClr val="000000"/>
          </a:solidFill>
          <a:uFill>
            <a:solidFill>
              <a:srgbClr val="000000"/>
            </a:solidFill>
          </a:uFill>
          <a:latin typeface="+mn-lt"/>
          <a:ea typeface="+mn-ea"/>
          <a:cs typeface="+mn-cs"/>
          <a:sym typeface="Cochin"/>
        </a:defRPr>
      </a:lvl1pPr>
      <a:lvl2pPr marL="788068" marR="0" indent="-330868" algn="l" defTabSz="647700" latinLnBrk="0">
        <a:lnSpc>
          <a:spcPct val="100000"/>
        </a:lnSpc>
        <a:spcBef>
          <a:spcPts val="1000"/>
        </a:spcBef>
        <a:spcAft>
          <a:spcPts val="0"/>
        </a:spcAft>
        <a:buClrTx/>
        <a:buSzPct val="100000"/>
        <a:buFont typeface="Arial"/>
        <a:buChar char="•"/>
        <a:tabLst/>
        <a:defRPr sz="4400" b="0" i="0" u="none" strike="noStrike" cap="none" spc="0" baseline="0">
          <a:ln>
            <a:noFill/>
          </a:ln>
          <a:solidFill>
            <a:srgbClr val="000000"/>
          </a:solidFill>
          <a:uFill>
            <a:solidFill>
              <a:srgbClr val="000000"/>
            </a:solidFill>
          </a:uFill>
          <a:latin typeface="+mn-lt"/>
          <a:ea typeface="+mn-ea"/>
          <a:cs typeface="+mn-cs"/>
          <a:sym typeface="Cochin"/>
        </a:defRPr>
      </a:lvl2pPr>
      <a:lvl3pPr marL="1210235" marR="0" indent="-295835" algn="l" defTabSz="647700" latinLnBrk="0">
        <a:lnSpc>
          <a:spcPct val="100000"/>
        </a:lnSpc>
        <a:spcBef>
          <a:spcPts val="1000"/>
        </a:spcBef>
        <a:spcAft>
          <a:spcPts val="0"/>
        </a:spcAft>
        <a:buClrTx/>
        <a:buSzPct val="100000"/>
        <a:buFont typeface="Arial"/>
        <a:buChar char="•"/>
        <a:tabLst/>
        <a:defRPr sz="4400" b="0" i="0" u="none" strike="noStrike" cap="none" spc="0" baseline="0">
          <a:ln>
            <a:noFill/>
          </a:ln>
          <a:solidFill>
            <a:srgbClr val="000000"/>
          </a:solidFill>
          <a:uFill>
            <a:solidFill>
              <a:srgbClr val="000000"/>
            </a:solidFill>
          </a:uFill>
          <a:latin typeface="+mn-lt"/>
          <a:ea typeface="+mn-ea"/>
          <a:cs typeface="+mn-cs"/>
          <a:sym typeface="Cochin"/>
        </a:defRPr>
      </a:lvl3pPr>
      <a:lvl4pPr marL="1730828" marR="0" indent="-359228" algn="l" defTabSz="647700" latinLnBrk="0">
        <a:lnSpc>
          <a:spcPct val="100000"/>
        </a:lnSpc>
        <a:spcBef>
          <a:spcPts val="1000"/>
        </a:spcBef>
        <a:spcAft>
          <a:spcPts val="0"/>
        </a:spcAft>
        <a:buClrTx/>
        <a:buSzPct val="100000"/>
        <a:buFont typeface="Arial"/>
        <a:buChar char="•"/>
        <a:tabLst/>
        <a:defRPr sz="4400" b="0" i="0" u="none" strike="noStrike" cap="none" spc="0" baseline="0">
          <a:ln>
            <a:noFill/>
          </a:ln>
          <a:solidFill>
            <a:srgbClr val="000000"/>
          </a:solidFill>
          <a:uFill>
            <a:solidFill>
              <a:srgbClr val="000000"/>
            </a:solidFill>
          </a:uFill>
          <a:latin typeface="+mn-lt"/>
          <a:ea typeface="+mn-ea"/>
          <a:cs typeface="+mn-cs"/>
          <a:sym typeface="Cochin"/>
        </a:defRPr>
      </a:lvl4pPr>
      <a:lvl5pPr marL="2188028" marR="0" indent="-359228" algn="l" defTabSz="647700" latinLnBrk="0">
        <a:lnSpc>
          <a:spcPct val="100000"/>
        </a:lnSpc>
        <a:spcBef>
          <a:spcPts val="1000"/>
        </a:spcBef>
        <a:spcAft>
          <a:spcPts val="0"/>
        </a:spcAft>
        <a:buClrTx/>
        <a:buSzPct val="100000"/>
        <a:buFont typeface="Arial"/>
        <a:buChar char="•"/>
        <a:tabLst/>
        <a:defRPr sz="4400" b="0" i="0" u="none" strike="noStrike" cap="none" spc="0" baseline="0">
          <a:ln>
            <a:noFill/>
          </a:ln>
          <a:solidFill>
            <a:srgbClr val="000000"/>
          </a:solidFill>
          <a:uFill>
            <a:solidFill>
              <a:srgbClr val="000000"/>
            </a:solidFill>
          </a:uFill>
          <a:latin typeface="+mn-lt"/>
          <a:ea typeface="+mn-ea"/>
          <a:cs typeface="+mn-cs"/>
          <a:sym typeface="Cochin"/>
        </a:defRPr>
      </a:lvl5pPr>
      <a:lvl6pPr marL="2679700" marR="0" indent="-698500" algn="l" defTabSz="647700" latinLnBrk="0">
        <a:lnSpc>
          <a:spcPct val="100000"/>
        </a:lnSpc>
        <a:spcBef>
          <a:spcPts val="1000"/>
        </a:spcBef>
        <a:spcAft>
          <a:spcPts val="0"/>
        </a:spcAft>
        <a:buClrTx/>
        <a:buSzPct val="100000"/>
        <a:buFont typeface="Arial"/>
        <a:buChar char="•"/>
        <a:tabLst/>
        <a:defRPr sz="4400" b="0" i="0" u="none" strike="noStrike" cap="none" spc="0" baseline="0">
          <a:ln>
            <a:noFill/>
          </a:ln>
          <a:solidFill>
            <a:srgbClr val="000000"/>
          </a:solidFill>
          <a:uFill>
            <a:solidFill>
              <a:srgbClr val="000000"/>
            </a:solidFill>
          </a:uFill>
          <a:latin typeface="+mn-lt"/>
          <a:ea typeface="+mn-ea"/>
          <a:cs typeface="+mn-cs"/>
          <a:sym typeface="Cochin"/>
        </a:defRPr>
      </a:lvl6pPr>
      <a:lvl7pPr marL="3022600" marR="0" indent="-698500" algn="l" defTabSz="647700" latinLnBrk="0">
        <a:lnSpc>
          <a:spcPct val="100000"/>
        </a:lnSpc>
        <a:spcBef>
          <a:spcPts val="1000"/>
        </a:spcBef>
        <a:spcAft>
          <a:spcPts val="0"/>
        </a:spcAft>
        <a:buClrTx/>
        <a:buSzPct val="100000"/>
        <a:buFont typeface="Arial"/>
        <a:buChar char="•"/>
        <a:tabLst/>
        <a:defRPr sz="4400" b="0" i="0" u="none" strike="noStrike" cap="none" spc="0" baseline="0">
          <a:ln>
            <a:noFill/>
          </a:ln>
          <a:solidFill>
            <a:srgbClr val="000000"/>
          </a:solidFill>
          <a:uFill>
            <a:solidFill>
              <a:srgbClr val="000000"/>
            </a:solidFill>
          </a:uFill>
          <a:latin typeface="+mn-lt"/>
          <a:ea typeface="+mn-ea"/>
          <a:cs typeface="+mn-cs"/>
          <a:sym typeface="Cochin"/>
        </a:defRPr>
      </a:lvl7pPr>
      <a:lvl8pPr marL="3365500" marR="0" indent="-698500" algn="l" defTabSz="647700" latinLnBrk="0">
        <a:lnSpc>
          <a:spcPct val="100000"/>
        </a:lnSpc>
        <a:spcBef>
          <a:spcPts val="1000"/>
        </a:spcBef>
        <a:spcAft>
          <a:spcPts val="0"/>
        </a:spcAft>
        <a:buClrTx/>
        <a:buSzPct val="100000"/>
        <a:buFont typeface="Arial"/>
        <a:buChar char="•"/>
        <a:tabLst/>
        <a:defRPr sz="4400" b="0" i="0" u="none" strike="noStrike" cap="none" spc="0" baseline="0">
          <a:ln>
            <a:noFill/>
          </a:ln>
          <a:solidFill>
            <a:srgbClr val="000000"/>
          </a:solidFill>
          <a:uFill>
            <a:solidFill>
              <a:srgbClr val="000000"/>
            </a:solidFill>
          </a:uFill>
          <a:latin typeface="+mn-lt"/>
          <a:ea typeface="+mn-ea"/>
          <a:cs typeface="+mn-cs"/>
          <a:sym typeface="Cochin"/>
        </a:defRPr>
      </a:lvl8pPr>
      <a:lvl9pPr marL="3708400" marR="0" indent="-698500" algn="l" defTabSz="647700" latinLnBrk="0">
        <a:lnSpc>
          <a:spcPct val="100000"/>
        </a:lnSpc>
        <a:spcBef>
          <a:spcPts val="1000"/>
        </a:spcBef>
        <a:spcAft>
          <a:spcPts val="0"/>
        </a:spcAft>
        <a:buClrTx/>
        <a:buSzPct val="100000"/>
        <a:buFont typeface="Arial"/>
        <a:buChar char="•"/>
        <a:tabLst/>
        <a:defRPr sz="4400" b="0" i="0" u="none" strike="noStrike" cap="none" spc="0" baseline="0">
          <a:ln>
            <a:noFill/>
          </a:ln>
          <a:solidFill>
            <a:srgbClr val="000000"/>
          </a:solidFill>
          <a:uFill>
            <a:solidFill>
              <a:srgbClr val="000000"/>
            </a:solidFill>
          </a:uFill>
          <a:latin typeface="+mn-lt"/>
          <a:ea typeface="+mn-ea"/>
          <a:cs typeface="+mn-cs"/>
          <a:sym typeface="Cochin"/>
        </a:defRPr>
      </a:lvl9pPr>
    </p:bodyStyle>
    <p:otherStyle>
      <a:lvl1pPr marL="0" marR="0" indent="0" algn="r" defTabSz="647700" latinLnBrk="0">
        <a:lnSpc>
          <a:spcPct val="100000"/>
        </a:lnSpc>
        <a:spcBef>
          <a:spcPts val="0"/>
        </a:spcBef>
        <a:spcAft>
          <a:spcPts val="0"/>
        </a:spcAft>
        <a:buClrTx/>
        <a:buSzTx/>
        <a:buFontTx/>
        <a:buNone/>
        <a:tabLst/>
        <a:defRPr sz="1600" b="0" i="0" u="none" strike="noStrike" cap="none" spc="0" baseline="0">
          <a:ln>
            <a:noFill/>
          </a:ln>
          <a:solidFill>
            <a:schemeClr val="tx1"/>
          </a:solidFill>
          <a:uFill>
            <a:solidFill>
              <a:srgbClr val="9A9A9A"/>
            </a:solidFill>
          </a:uFill>
          <a:latin typeface="+mn-lt"/>
          <a:ea typeface="+mn-ea"/>
          <a:cs typeface="+mn-cs"/>
          <a:sym typeface="Calibri"/>
        </a:defRPr>
      </a:lvl1pPr>
      <a:lvl2pPr marL="0" marR="0" indent="228600" algn="r" defTabSz="647700" latinLnBrk="0">
        <a:lnSpc>
          <a:spcPct val="100000"/>
        </a:lnSpc>
        <a:spcBef>
          <a:spcPts val="0"/>
        </a:spcBef>
        <a:spcAft>
          <a:spcPts val="0"/>
        </a:spcAft>
        <a:buClrTx/>
        <a:buSzTx/>
        <a:buFontTx/>
        <a:buNone/>
        <a:tabLst/>
        <a:defRPr sz="1600" b="0" i="0" u="none" strike="noStrike" cap="none" spc="0" baseline="0">
          <a:ln>
            <a:noFill/>
          </a:ln>
          <a:solidFill>
            <a:schemeClr val="tx1"/>
          </a:solidFill>
          <a:uFill>
            <a:solidFill>
              <a:srgbClr val="9A9A9A"/>
            </a:solidFill>
          </a:uFill>
          <a:latin typeface="+mn-lt"/>
          <a:ea typeface="+mn-ea"/>
          <a:cs typeface="+mn-cs"/>
          <a:sym typeface="Calibri"/>
        </a:defRPr>
      </a:lvl2pPr>
      <a:lvl3pPr marL="0" marR="0" indent="457200" algn="r" defTabSz="647700" latinLnBrk="0">
        <a:lnSpc>
          <a:spcPct val="100000"/>
        </a:lnSpc>
        <a:spcBef>
          <a:spcPts val="0"/>
        </a:spcBef>
        <a:spcAft>
          <a:spcPts val="0"/>
        </a:spcAft>
        <a:buClrTx/>
        <a:buSzTx/>
        <a:buFontTx/>
        <a:buNone/>
        <a:tabLst/>
        <a:defRPr sz="1600" b="0" i="0" u="none" strike="noStrike" cap="none" spc="0" baseline="0">
          <a:ln>
            <a:noFill/>
          </a:ln>
          <a:solidFill>
            <a:schemeClr val="tx1"/>
          </a:solidFill>
          <a:uFill>
            <a:solidFill>
              <a:srgbClr val="9A9A9A"/>
            </a:solidFill>
          </a:uFill>
          <a:latin typeface="+mn-lt"/>
          <a:ea typeface="+mn-ea"/>
          <a:cs typeface="+mn-cs"/>
          <a:sym typeface="Calibri"/>
        </a:defRPr>
      </a:lvl3pPr>
      <a:lvl4pPr marL="0" marR="0" indent="685800" algn="r" defTabSz="647700" latinLnBrk="0">
        <a:lnSpc>
          <a:spcPct val="100000"/>
        </a:lnSpc>
        <a:spcBef>
          <a:spcPts val="0"/>
        </a:spcBef>
        <a:spcAft>
          <a:spcPts val="0"/>
        </a:spcAft>
        <a:buClrTx/>
        <a:buSzTx/>
        <a:buFontTx/>
        <a:buNone/>
        <a:tabLst/>
        <a:defRPr sz="1600" b="0" i="0" u="none" strike="noStrike" cap="none" spc="0" baseline="0">
          <a:ln>
            <a:noFill/>
          </a:ln>
          <a:solidFill>
            <a:schemeClr val="tx1"/>
          </a:solidFill>
          <a:uFill>
            <a:solidFill>
              <a:srgbClr val="9A9A9A"/>
            </a:solidFill>
          </a:uFill>
          <a:latin typeface="+mn-lt"/>
          <a:ea typeface="+mn-ea"/>
          <a:cs typeface="+mn-cs"/>
          <a:sym typeface="Calibri"/>
        </a:defRPr>
      </a:lvl4pPr>
      <a:lvl5pPr marL="0" marR="0" indent="914400" algn="r" defTabSz="647700" latinLnBrk="0">
        <a:lnSpc>
          <a:spcPct val="100000"/>
        </a:lnSpc>
        <a:spcBef>
          <a:spcPts val="0"/>
        </a:spcBef>
        <a:spcAft>
          <a:spcPts val="0"/>
        </a:spcAft>
        <a:buClrTx/>
        <a:buSzTx/>
        <a:buFontTx/>
        <a:buNone/>
        <a:tabLst/>
        <a:defRPr sz="1600" b="0" i="0" u="none" strike="noStrike" cap="none" spc="0" baseline="0">
          <a:ln>
            <a:noFill/>
          </a:ln>
          <a:solidFill>
            <a:schemeClr val="tx1"/>
          </a:solidFill>
          <a:uFill>
            <a:solidFill>
              <a:srgbClr val="9A9A9A"/>
            </a:solidFill>
          </a:uFill>
          <a:latin typeface="+mn-lt"/>
          <a:ea typeface="+mn-ea"/>
          <a:cs typeface="+mn-cs"/>
          <a:sym typeface="Calibri"/>
        </a:defRPr>
      </a:lvl5pPr>
      <a:lvl6pPr marL="0" marR="0" indent="1143000" algn="r" defTabSz="647700" latinLnBrk="0">
        <a:lnSpc>
          <a:spcPct val="100000"/>
        </a:lnSpc>
        <a:spcBef>
          <a:spcPts val="0"/>
        </a:spcBef>
        <a:spcAft>
          <a:spcPts val="0"/>
        </a:spcAft>
        <a:buClrTx/>
        <a:buSzTx/>
        <a:buFontTx/>
        <a:buNone/>
        <a:tabLst/>
        <a:defRPr sz="1600" b="0" i="0" u="none" strike="noStrike" cap="none" spc="0" baseline="0">
          <a:ln>
            <a:noFill/>
          </a:ln>
          <a:solidFill>
            <a:schemeClr val="tx1"/>
          </a:solidFill>
          <a:uFill>
            <a:solidFill>
              <a:srgbClr val="9A9A9A"/>
            </a:solidFill>
          </a:uFill>
          <a:latin typeface="+mn-lt"/>
          <a:ea typeface="+mn-ea"/>
          <a:cs typeface="+mn-cs"/>
          <a:sym typeface="Calibri"/>
        </a:defRPr>
      </a:lvl6pPr>
      <a:lvl7pPr marL="0" marR="0" indent="1371600" algn="r" defTabSz="647700" latinLnBrk="0">
        <a:lnSpc>
          <a:spcPct val="100000"/>
        </a:lnSpc>
        <a:spcBef>
          <a:spcPts val="0"/>
        </a:spcBef>
        <a:spcAft>
          <a:spcPts val="0"/>
        </a:spcAft>
        <a:buClrTx/>
        <a:buSzTx/>
        <a:buFontTx/>
        <a:buNone/>
        <a:tabLst/>
        <a:defRPr sz="1600" b="0" i="0" u="none" strike="noStrike" cap="none" spc="0" baseline="0">
          <a:ln>
            <a:noFill/>
          </a:ln>
          <a:solidFill>
            <a:schemeClr val="tx1"/>
          </a:solidFill>
          <a:uFill>
            <a:solidFill>
              <a:srgbClr val="9A9A9A"/>
            </a:solidFill>
          </a:uFill>
          <a:latin typeface="+mn-lt"/>
          <a:ea typeface="+mn-ea"/>
          <a:cs typeface="+mn-cs"/>
          <a:sym typeface="Calibri"/>
        </a:defRPr>
      </a:lvl7pPr>
      <a:lvl8pPr marL="0" marR="0" indent="1600200" algn="r" defTabSz="647700" latinLnBrk="0">
        <a:lnSpc>
          <a:spcPct val="100000"/>
        </a:lnSpc>
        <a:spcBef>
          <a:spcPts val="0"/>
        </a:spcBef>
        <a:spcAft>
          <a:spcPts val="0"/>
        </a:spcAft>
        <a:buClrTx/>
        <a:buSzTx/>
        <a:buFontTx/>
        <a:buNone/>
        <a:tabLst/>
        <a:defRPr sz="1600" b="0" i="0" u="none" strike="noStrike" cap="none" spc="0" baseline="0">
          <a:ln>
            <a:noFill/>
          </a:ln>
          <a:solidFill>
            <a:schemeClr val="tx1"/>
          </a:solidFill>
          <a:uFill>
            <a:solidFill>
              <a:srgbClr val="9A9A9A"/>
            </a:solidFill>
          </a:uFill>
          <a:latin typeface="+mn-lt"/>
          <a:ea typeface="+mn-ea"/>
          <a:cs typeface="+mn-cs"/>
          <a:sym typeface="Calibri"/>
        </a:defRPr>
      </a:lvl8pPr>
      <a:lvl9pPr marL="0" marR="0" indent="1828800" algn="r" defTabSz="647700" latinLnBrk="0">
        <a:lnSpc>
          <a:spcPct val="100000"/>
        </a:lnSpc>
        <a:spcBef>
          <a:spcPts val="0"/>
        </a:spcBef>
        <a:spcAft>
          <a:spcPts val="0"/>
        </a:spcAft>
        <a:buClrTx/>
        <a:buSzTx/>
        <a:buFontTx/>
        <a:buNone/>
        <a:tabLst/>
        <a:defRPr sz="1600" b="0" i="0" u="none" strike="noStrike" cap="none" spc="0" baseline="0">
          <a:ln>
            <a:noFill/>
          </a:ln>
          <a:solidFill>
            <a:schemeClr val="tx1"/>
          </a:solidFill>
          <a:uFill>
            <a:solidFill>
              <a:srgbClr val="9A9A9A"/>
            </a:solidFill>
          </a:uFill>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han@psi.edu" TargetMode="External"/><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8.tif"/><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png"/><Relationship Id="rId1" Type="http://schemas.openxmlformats.org/officeDocument/2006/relationships/slideLayout" Target="../slideLayouts/slideLayout1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Layout" Target="../slideLayouts/slideLayout19.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9.png"/><Relationship Id="rId1" Type="http://schemas.openxmlformats.org/officeDocument/2006/relationships/slideLayout" Target="../slideLayouts/slideLayout19.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9.png"/><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9.png"/><Relationship Id="rId1" Type="http://schemas.openxmlformats.org/officeDocument/2006/relationships/slideLayout" Target="../slideLayouts/slideLayout18.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9.png"/><Relationship Id="rId1" Type="http://schemas.openxmlformats.org/officeDocument/2006/relationships/slideLayout" Target="../slideLayouts/slideLayout20.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14.png"/><Relationship Id="rId5" Type="http://schemas.openxmlformats.org/officeDocument/2006/relationships/image" Target="../media/image9.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18.tif"/><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9.ti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8" name="Image credit: NASA/JPL"/>
          <p:cNvSpPr txBox="1"/>
          <p:nvPr/>
        </p:nvSpPr>
        <p:spPr>
          <a:xfrm>
            <a:off x="9779297" y="9353550"/>
            <a:ext cx="2819401" cy="36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1800">
                <a:solidFill>
                  <a:srgbClr val="AAAAAA"/>
                </a:solidFill>
                <a:latin typeface="+mn-lt"/>
                <a:ea typeface="+mn-ea"/>
                <a:cs typeface="+mn-cs"/>
                <a:sym typeface="Cochin"/>
              </a:defRPr>
            </a:lvl1pPr>
          </a:lstStyle>
          <a:p>
            <a:r>
              <a:t>Image credit: NASA/JPL</a:t>
            </a:r>
          </a:p>
        </p:txBody>
      </p:sp>
      <p:sp>
        <p:nvSpPr>
          <p:cNvPr id="209" name="CSM Space Resources Roundtable - 2018 June 13"/>
          <p:cNvSpPr txBox="1"/>
          <p:nvPr/>
        </p:nvSpPr>
        <p:spPr>
          <a:xfrm>
            <a:off x="546397" y="9353550"/>
            <a:ext cx="6027193" cy="36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defTabSz="584200">
              <a:defRPr sz="1800">
                <a:solidFill>
                  <a:srgbClr val="AAAAAA"/>
                </a:solidFill>
                <a:latin typeface="+mn-lt"/>
                <a:ea typeface="+mn-ea"/>
                <a:cs typeface="+mn-cs"/>
                <a:sym typeface="Cochin"/>
              </a:defRPr>
            </a:lvl1pPr>
          </a:lstStyle>
          <a:p>
            <a:r>
              <a:t>CSM Space Resources Roundtable - 2018 June 13</a:t>
            </a:r>
          </a:p>
        </p:txBody>
      </p:sp>
      <p:sp>
        <p:nvSpPr>
          <p:cNvPr id="210" name="Than Putzig…"/>
          <p:cNvSpPr txBox="1"/>
          <p:nvPr/>
        </p:nvSpPr>
        <p:spPr>
          <a:xfrm>
            <a:off x="484440" y="5615510"/>
            <a:ext cx="10236201" cy="204158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defTabSz="584200">
              <a:defRPr sz="3600" b="1">
                <a:solidFill>
                  <a:srgbClr val="FFFFFF"/>
                </a:solidFill>
                <a:latin typeface="+mn-lt"/>
                <a:ea typeface="+mn-ea"/>
                <a:cs typeface="+mn-cs"/>
                <a:sym typeface="Cochin"/>
              </a:defRPr>
            </a:pPr>
            <a:r>
              <a:rPr dirty="0"/>
              <a:t>Than Putzig</a:t>
            </a:r>
          </a:p>
          <a:p>
            <a:pPr defTabSz="584200">
              <a:defRPr sz="3000" b="1">
                <a:solidFill>
                  <a:srgbClr val="FFFFFF"/>
                </a:solidFill>
                <a:latin typeface="+mn-lt"/>
                <a:ea typeface="+mn-ea"/>
                <a:cs typeface="+mn-cs"/>
                <a:sym typeface="Cochin"/>
              </a:defRPr>
            </a:pPr>
            <a:r>
              <a:rPr dirty="0"/>
              <a:t>Planetary Science Institute</a:t>
            </a:r>
          </a:p>
          <a:p>
            <a:pPr defTabSz="584200">
              <a:defRPr sz="3000" b="1">
                <a:solidFill>
                  <a:srgbClr val="FFFFFF"/>
                </a:solidFill>
                <a:latin typeface="+mn-lt"/>
                <a:ea typeface="+mn-ea"/>
                <a:cs typeface="+mn-cs"/>
                <a:sym typeface="Cochin"/>
              </a:defRPr>
            </a:pPr>
            <a:r>
              <a:rPr dirty="0"/>
              <a:t>SHARAD U.S./Deputy Team Leader</a:t>
            </a:r>
          </a:p>
          <a:p>
            <a:pPr defTabSz="584200">
              <a:defRPr sz="3000" b="1">
                <a:solidFill>
                  <a:srgbClr val="FFFFFF"/>
                </a:solidFill>
                <a:latin typeface="+mn-lt"/>
                <a:ea typeface="+mn-ea"/>
                <a:cs typeface="+mn-cs"/>
                <a:sym typeface="Cochin"/>
              </a:defRPr>
            </a:pPr>
            <a:r>
              <a:rPr u="sng" dirty="0">
                <a:solidFill>
                  <a:srgbClr val="FFFFFF"/>
                </a:solidFill>
              </a:rPr>
              <a:t>than@psi.edu</a:t>
            </a:r>
            <a:endParaRPr u="sng" dirty="0">
              <a:solidFill>
                <a:srgbClr val="FFFFFF"/>
              </a:solidFill>
              <a:hlinkClick r:id="rId3"/>
            </a:endParaRPr>
          </a:p>
        </p:txBody>
      </p:sp>
      <p:sp>
        <p:nvSpPr>
          <p:cNvPr id="211" name="Orbital Radar Assessments of Non-polar Ice-rich Terrains on Mars"/>
          <p:cNvSpPr txBox="1"/>
          <p:nvPr/>
        </p:nvSpPr>
        <p:spPr>
          <a:xfrm>
            <a:off x="533400" y="3615268"/>
            <a:ext cx="11938000" cy="157992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defTabSz="584200">
              <a:defRPr sz="4800" b="1">
                <a:solidFill>
                  <a:srgbClr val="FFFFFF"/>
                </a:solidFill>
                <a:latin typeface="+mn-lt"/>
                <a:ea typeface="+mn-ea"/>
                <a:cs typeface="+mn-cs"/>
                <a:sym typeface="Cochin"/>
              </a:defRPr>
            </a:lvl1pPr>
          </a:lstStyle>
          <a:p>
            <a:r>
              <a:rPr dirty="0"/>
              <a:t>Orbital Radar Assessments of </a:t>
            </a:r>
            <a:r>
              <a:rPr lang="en-US" dirty="0" smtClean="0"/>
              <a:t/>
            </a:r>
            <a:br>
              <a:rPr lang="en-US" dirty="0" smtClean="0"/>
            </a:br>
            <a:r>
              <a:rPr dirty="0" smtClean="0"/>
              <a:t>Non-polar </a:t>
            </a:r>
            <a:r>
              <a:rPr dirty="0"/>
              <a:t>Ice-rich Terrains on Mars</a:t>
            </a:r>
          </a:p>
        </p:txBody>
      </p:sp>
      <p:sp>
        <p:nvSpPr>
          <p:cNvPr id="212" name="SHARAD:…"/>
          <p:cNvSpPr txBox="1"/>
          <p:nvPr/>
        </p:nvSpPr>
        <p:spPr>
          <a:xfrm>
            <a:off x="2148158" y="804372"/>
            <a:ext cx="3060618" cy="9017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defTabSz="584200">
              <a:defRPr sz="1800" b="1">
                <a:solidFill>
                  <a:srgbClr val="AAAAAA"/>
                </a:solidFill>
                <a:latin typeface="+mn-lt"/>
                <a:ea typeface="+mn-ea"/>
                <a:cs typeface="+mn-cs"/>
                <a:sym typeface="Cochin"/>
              </a:defRPr>
            </a:pPr>
            <a:r>
              <a:t>SHARAD:</a:t>
            </a:r>
          </a:p>
          <a:p>
            <a:pPr defTabSz="584200">
              <a:defRPr sz="1800" b="1">
                <a:solidFill>
                  <a:srgbClr val="AAAAAA"/>
                </a:solidFill>
                <a:latin typeface="+mn-lt"/>
                <a:ea typeface="+mn-ea"/>
                <a:cs typeface="+mn-cs"/>
                <a:sym typeface="Cochin"/>
              </a:defRPr>
            </a:pPr>
            <a:r>
              <a:t>The Shallow Radar on the </a:t>
            </a:r>
            <a:br/>
            <a:r>
              <a:t>Mars Reconnaissance Orbiter</a:t>
            </a:r>
          </a:p>
        </p:txBody>
      </p:sp>
      <p:grpSp>
        <p:nvGrpSpPr>
          <p:cNvPr id="215" name="Group"/>
          <p:cNvGrpSpPr/>
          <p:nvPr/>
        </p:nvGrpSpPr>
        <p:grpSpPr>
          <a:xfrm>
            <a:off x="10542983" y="5409705"/>
            <a:ext cx="2199009" cy="2199009"/>
            <a:chOff x="0" y="0"/>
            <a:chExt cx="2199008" cy="2199008"/>
          </a:xfrm>
        </p:grpSpPr>
        <p:sp>
          <p:nvSpPr>
            <p:cNvPr id="213" name="Circle"/>
            <p:cNvSpPr/>
            <p:nvPr/>
          </p:nvSpPr>
          <p:spPr>
            <a:xfrm>
              <a:off x="178628" y="165928"/>
              <a:ext cx="1867153" cy="1867153"/>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pic>
          <p:nvPicPr>
            <p:cNvPr id="214" name="PSI_Logo.png" descr="PSI_Logo.png"/>
            <p:cNvPicPr>
              <a:picLocks noChangeAspect="1"/>
            </p:cNvPicPr>
            <p:nvPr/>
          </p:nvPicPr>
          <p:blipFill>
            <a:blip r:embed="rId4">
              <a:extLst/>
            </a:blip>
            <a:stretch>
              <a:fillRect/>
            </a:stretch>
          </p:blipFill>
          <p:spPr>
            <a:xfrm>
              <a:off x="0" y="0"/>
              <a:ext cx="2199009" cy="2199009"/>
            </a:xfrm>
            <a:prstGeom prst="rect">
              <a:avLst/>
            </a:prstGeom>
            <a:ln w="12700" cap="flat">
              <a:noFill/>
              <a:miter lim="400000"/>
            </a:ln>
            <a:effectLst/>
          </p:spPr>
        </p:pic>
      </p:grpSp>
      <p:pic>
        <p:nvPicPr>
          <p:cNvPr id="216" name="Image" descr="Image"/>
          <p:cNvPicPr>
            <a:picLocks noChangeAspect="1"/>
          </p:cNvPicPr>
          <p:nvPr/>
        </p:nvPicPr>
        <p:blipFill>
          <a:blip r:embed="rId5">
            <a:extLst/>
          </a:blip>
          <a:stretch>
            <a:fillRect/>
          </a:stretch>
        </p:blipFill>
        <p:spPr>
          <a:xfrm>
            <a:off x="10912695" y="565140"/>
            <a:ext cx="1459584" cy="2182918"/>
          </a:xfrm>
          <a:prstGeom prst="rect">
            <a:avLst/>
          </a:prstGeom>
          <a:ln w="12700">
            <a:miter lim="400000"/>
          </a:ln>
        </p:spPr>
      </p:pic>
      <p:sp>
        <p:nvSpPr>
          <p:cNvPr id="217" name="with a special thanks to:…"/>
          <p:cNvSpPr txBox="1"/>
          <p:nvPr/>
        </p:nvSpPr>
        <p:spPr>
          <a:xfrm>
            <a:off x="878157" y="7841896"/>
            <a:ext cx="11494122" cy="117981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defTabSz="584200">
              <a:spcBef>
                <a:spcPts val="2400"/>
              </a:spcBef>
              <a:defRPr sz="2300" b="1">
                <a:solidFill>
                  <a:srgbClr val="FFFFFF"/>
                </a:solidFill>
                <a:latin typeface="+mn-lt"/>
                <a:ea typeface="+mn-ea"/>
                <a:cs typeface="+mn-cs"/>
                <a:sym typeface="Cochin"/>
              </a:defRPr>
            </a:lvl1pPr>
            <a:lvl2pPr defTabSz="584200">
              <a:spcBef>
                <a:spcPts val="2400"/>
              </a:spcBef>
              <a:defRPr sz="2700" b="1">
                <a:solidFill>
                  <a:srgbClr val="FFFFFF"/>
                </a:solidFill>
                <a:latin typeface="+mn-lt"/>
                <a:ea typeface="+mn-ea"/>
                <a:cs typeface="+mn-cs"/>
                <a:sym typeface="Cochin"/>
              </a:defRPr>
            </a:lvl2pPr>
          </a:lstStyle>
          <a:p>
            <a:r>
              <a:rPr dirty="0"/>
              <a:t>with a special thanks to:</a:t>
            </a:r>
          </a:p>
          <a:p>
            <a:pPr lvl="1"/>
            <a:r>
              <a:rPr dirty="0"/>
              <a:t>NASA, ASI (Italian Space Agency), MRO Project, and SHARAD Team</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331" name="image.png" descr="image.png"/>
          <p:cNvPicPr>
            <a:picLocks noChangeAspect="1"/>
          </p:cNvPicPr>
          <p:nvPr/>
        </p:nvPicPr>
        <p:blipFill>
          <a:blip r:embed="rId3">
            <a:extLst/>
          </a:blip>
          <a:stretch>
            <a:fillRect/>
          </a:stretch>
        </p:blipFill>
        <p:spPr>
          <a:xfrm>
            <a:off x="5956300" y="4762500"/>
            <a:ext cx="3616325" cy="4660900"/>
          </a:xfrm>
          <a:prstGeom prst="rect">
            <a:avLst/>
          </a:prstGeom>
          <a:ln w="12700">
            <a:miter lim="400000"/>
          </a:ln>
        </p:spPr>
      </p:pic>
      <p:pic>
        <p:nvPicPr>
          <p:cNvPr id="332" name="image.png" descr="image.png"/>
          <p:cNvPicPr>
            <a:picLocks noChangeAspect="1"/>
          </p:cNvPicPr>
          <p:nvPr/>
        </p:nvPicPr>
        <p:blipFill>
          <a:blip r:embed="rId4">
            <a:extLst/>
          </a:blip>
          <a:stretch>
            <a:fillRect/>
          </a:stretch>
        </p:blipFill>
        <p:spPr>
          <a:xfrm>
            <a:off x="9867900" y="4660900"/>
            <a:ext cx="2824163" cy="4835525"/>
          </a:xfrm>
          <a:prstGeom prst="rect">
            <a:avLst/>
          </a:prstGeom>
          <a:ln w="12700">
            <a:miter lim="400000"/>
          </a:ln>
        </p:spPr>
      </p:pic>
      <p:sp>
        <p:nvSpPr>
          <p:cNvPr id="333" name="“Lobate Debris Aprons”"/>
          <p:cNvSpPr txBox="1"/>
          <p:nvPr/>
        </p:nvSpPr>
        <p:spPr>
          <a:xfrm>
            <a:off x="578643" y="241992"/>
            <a:ext cx="5638801" cy="5715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indent="57150" defTabSz="914400">
              <a:defRPr sz="3800" b="1">
                <a:latin typeface="+mn-lt"/>
                <a:ea typeface="+mn-ea"/>
                <a:cs typeface="+mn-cs"/>
                <a:sym typeface="Cochin"/>
              </a:defRPr>
            </a:lvl1pPr>
          </a:lstStyle>
          <a:p>
            <a:pPr>
              <a:defRPr sz="1200" b="0">
                <a:solidFill>
                  <a:srgbClr val="3333CC"/>
                </a:solidFill>
                <a:latin typeface="Papyrus"/>
                <a:ea typeface="Papyrus"/>
                <a:cs typeface="Papyrus"/>
                <a:sym typeface="Papyrus"/>
              </a:defRPr>
            </a:pPr>
            <a:r>
              <a:rPr sz="3800" b="1">
                <a:solidFill>
                  <a:srgbClr val="000000"/>
                </a:solidFill>
                <a:latin typeface="+mn-lt"/>
                <a:ea typeface="+mn-ea"/>
                <a:cs typeface="+mn-cs"/>
                <a:sym typeface="Cochin"/>
              </a:rPr>
              <a:t>“Lobate Debris Aprons”</a:t>
            </a:r>
          </a:p>
        </p:txBody>
      </p:sp>
      <p:grpSp>
        <p:nvGrpSpPr>
          <p:cNvPr id="340" name="Group"/>
          <p:cNvGrpSpPr/>
          <p:nvPr/>
        </p:nvGrpSpPr>
        <p:grpSpPr>
          <a:xfrm>
            <a:off x="5956300" y="330200"/>
            <a:ext cx="7045325" cy="3365500"/>
            <a:chOff x="0" y="0"/>
            <a:chExt cx="7045325" cy="3365500"/>
          </a:xfrm>
        </p:grpSpPr>
        <p:sp>
          <p:nvSpPr>
            <p:cNvPr id="334" name="Rectangle"/>
            <p:cNvSpPr/>
            <p:nvPr/>
          </p:nvSpPr>
          <p:spPr>
            <a:xfrm>
              <a:off x="0" y="0"/>
              <a:ext cx="6832600" cy="3365500"/>
            </a:xfrm>
            <a:prstGeom prst="rect">
              <a:avLst/>
            </a:prstGeom>
            <a:solidFill>
              <a:srgbClr val="969696"/>
            </a:solidFill>
            <a:ln w="12700" cap="flat">
              <a:noFill/>
              <a:miter lim="400000"/>
            </a:ln>
            <a:effectLst/>
          </p:spPr>
          <p:txBody>
            <a:bodyPr wrap="square" lIns="45719" tIns="45719" rIns="45719" bIns="45719" numCol="1" anchor="t">
              <a:noAutofit/>
            </a:bodyPr>
            <a:lstStyle/>
            <a:p>
              <a:pPr defTabSz="914400">
                <a:defRPr>
                  <a:solidFill>
                    <a:srgbClr val="3333CC"/>
                  </a:solidFill>
                  <a:latin typeface="Papyrus"/>
                  <a:ea typeface="Papyrus"/>
                  <a:cs typeface="Papyrus"/>
                  <a:sym typeface="Papyrus"/>
                </a:defRPr>
              </a:pPr>
              <a:endParaRPr/>
            </a:p>
          </p:txBody>
        </p:sp>
        <p:pic>
          <p:nvPicPr>
            <p:cNvPr id="335" name="image.png" descr="image.png"/>
            <p:cNvPicPr>
              <a:picLocks noChangeAspect="1"/>
            </p:cNvPicPr>
            <p:nvPr/>
          </p:nvPicPr>
          <p:blipFill>
            <a:blip r:embed="rId5">
              <a:extLst/>
            </a:blip>
            <a:stretch>
              <a:fillRect/>
            </a:stretch>
          </p:blipFill>
          <p:spPr>
            <a:xfrm>
              <a:off x="114300" y="101600"/>
              <a:ext cx="4330700" cy="3074988"/>
            </a:xfrm>
            <a:prstGeom prst="rect">
              <a:avLst/>
            </a:prstGeom>
            <a:ln w="12700" cap="flat">
              <a:noFill/>
              <a:miter lim="400000"/>
            </a:ln>
            <a:effectLst/>
          </p:spPr>
        </p:pic>
        <p:sp>
          <p:nvSpPr>
            <p:cNvPr id="336" name="Oval"/>
            <p:cNvSpPr/>
            <p:nvPr/>
          </p:nvSpPr>
          <p:spPr>
            <a:xfrm>
              <a:off x="3070225" y="1954212"/>
              <a:ext cx="423863" cy="455613"/>
            </a:xfrm>
            <a:prstGeom prst="ellipse">
              <a:avLst/>
            </a:prstGeom>
            <a:noFill/>
            <a:ln w="50800" cap="flat">
              <a:solidFill>
                <a:srgbClr val="FF0000"/>
              </a:solidFill>
              <a:prstDash val="solid"/>
              <a:round/>
            </a:ln>
            <a:effectLst/>
          </p:spPr>
          <p:txBody>
            <a:bodyPr wrap="square" lIns="45719" tIns="45719" rIns="45719" bIns="45719" numCol="1" anchor="t">
              <a:noAutofit/>
            </a:bodyPr>
            <a:lstStyle/>
            <a:p>
              <a:pPr defTabSz="914400">
                <a:defRPr>
                  <a:solidFill>
                    <a:srgbClr val="3333CC"/>
                  </a:solidFill>
                  <a:latin typeface="Papyrus"/>
                  <a:ea typeface="Papyrus"/>
                  <a:cs typeface="Papyrus"/>
                  <a:sym typeface="Papyrus"/>
                </a:defRPr>
              </a:pPr>
              <a:endParaRPr/>
            </a:p>
          </p:txBody>
        </p:sp>
        <p:sp>
          <p:nvSpPr>
            <p:cNvPr id="337" name="Hellas"/>
            <p:cNvSpPr txBox="1"/>
            <p:nvPr/>
          </p:nvSpPr>
          <p:spPr>
            <a:xfrm>
              <a:off x="2600325" y="1485900"/>
              <a:ext cx="923876" cy="32106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indent="57150" defTabSz="914400">
                <a:defRPr sz="2200">
                  <a:solidFill>
                    <a:srgbClr val="FFFFFF"/>
                  </a:solidFill>
                  <a:latin typeface="Arial"/>
                  <a:ea typeface="Arial"/>
                  <a:cs typeface="Arial"/>
                  <a:sym typeface="Arial"/>
                </a:defRPr>
              </a:lvl1pPr>
            </a:lstStyle>
            <a:p>
              <a:pPr>
                <a:defRPr sz="1200">
                  <a:solidFill>
                    <a:srgbClr val="3333CC"/>
                  </a:solidFill>
                  <a:latin typeface="Papyrus"/>
                  <a:ea typeface="Papyrus"/>
                  <a:cs typeface="Papyrus"/>
                  <a:sym typeface="Papyrus"/>
                </a:defRPr>
              </a:pPr>
              <a:r>
                <a:rPr sz="2200">
                  <a:solidFill>
                    <a:srgbClr val="FFFFFF"/>
                  </a:solidFill>
                  <a:latin typeface="Arial"/>
                  <a:ea typeface="Arial"/>
                  <a:cs typeface="Arial"/>
                  <a:sym typeface="Arial"/>
                </a:rPr>
                <a:t>Hellas </a:t>
              </a:r>
            </a:p>
          </p:txBody>
        </p:sp>
        <p:sp>
          <p:nvSpPr>
            <p:cNvPr id="338" name="Hauber et al.…"/>
            <p:cNvSpPr txBox="1"/>
            <p:nvPr/>
          </p:nvSpPr>
          <p:spPr>
            <a:xfrm>
              <a:off x="4467225" y="2374900"/>
              <a:ext cx="2578100" cy="5259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indent="57150" defTabSz="914400">
                <a:defRPr>
                  <a:solidFill>
                    <a:srgbClr val="3333CC"/>
                  </a:solidFill>
                  <a:latin typeface="Papyrus"/>
                  <a:ea typeface="Papyrus"/>
                  <a:cs typeface="Papyrus"/>
                  <a:sym typeface="Papyrus"/>
                </a:defRPr>
              </a:pPr>
              <a:r>
                <a:rPr sz="1800" i="1">
                  <a:solidFill>
                    <a:srgbClr val="FFFFFF"/>
                  </a:solidFill>
                  <a:latin typeface="Arial"/>
                  <a:ea typeface="Arial"/>
                  <a:cs typeface="Arial"/>
                  <a:sym typeface="Arial"/>
                </a:rPr>
                <a:t>Hauber et al. </a:t>
              </a:r>
            </a:p>
            <a:p>
              <a:pPr indent="57150" defTabSz="914400">
                <a:defRPr>
                  <a:solidFill>
                    <a:srgbClr val="3333CC"/>
                  </a:solidFill>
                  <a:latin typeface="Papyrus"/>
                  <a:ea typeface="Papyrus"/>
                  <a:cs typeface="Papyrus"/>
                  <a:sym typeface="Papyrus"/>
                </a:defRPr>
              </a:pPr>
              <a:r>
                <a:rPr sz="1800" i="1">
                  <a:solidFill>
                    <a:srgbClr val="FFFFFF"/>
                  </a:solidFill>
                  <a:latin typeface="Arial"/>
                  <a:ea typeface="Arial"/>
                  <a:cs typeface="Arial"/>
                  <a:sym typeface="Arial"/>
                </a:rPr>
                <a:t>(2008)</a:t>
              </a:r>
            </a:p>
          </p:txBody>
        </p:sp>
        <p:sp>
          <p:nvSpPr>
            <p:cNvPr id="339" name="Global…"/>
            <p:cNvSpPr txBox="1"/>
            <p:nvPr/>
          </p:nvSpPr>
          <p:spPr>
            <a:xfrm>
              <a:off x="4445000" y="0"/>
              <a:ext cx="2283495" cy="80116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p>
              <a:pPr indent="57150" defTabSz="914400">
                <a:defRPr>
                  <a:solidFill>
                    <a:srgbClr val="3333CC"/>
                  </a:solidFill>
                  <a:latin typeface="Papyrus"/>
                  <a:ea typeface="Papyrus"/>
                  <a:cs typeface="Papyrus"/>
                  <a:sym typeface="Papyrus"/>
                </a:defRPr>
              </a:pPr>
              <a:r>
                <a:rPr sz="2800">
                  <a:solidFill>
                    <a:srgbClr val="FFFFFF"/>
                  </a:solidFill>
                  <a:latin typeface="Arial"/>
                  <a:ea typeface="Arial"/>
                  <a:cs typeface="Arial"/>
                  <a:sym typeface="Arial"/>
                </a:rPr>
                <a:t>Global </a:t>
              </a:r>
            </a:p>
            <a:p>
              <a:pPr indent="57150" defTabSz="914400">
                <a:defRPr>
                  <a:solidFill>
                    <a:srgbClr val="3333CC"/>
                  </a:solidFill>
                  <a:latin typeface="Papyrus"/>
                  <a:ea typeface="Papyrus"/>
                  <a:cs typeface="Papyrus"/>
                  <a:sym typeface="Papyrus"/>
                </a:defRPr>
              </a:pPr>
              <a:r>
                <a:rPr sz="2800">
                  <a:solidFill>
                    <a:srgbClr val="FFFFFF"/>
                  </a:solidFill>
                  <a:latin typeface="Arial"/>
                  <a:ea typeface="Arial"/>
                  <a:cs typeface="Arial"/>
                  <a:sym typeface="Arial"/>
                </a:rPr>
                <a:t>distribution     </a:t>
              </a:r>
            </a:p>
          </p:txBody>
        </p:sp>
      </p:grpSp>
      <p:pic>
        <p:nvPicPr>
          <p:cNvPr id="341" name="image.png" descr="image.png"/>
          <p:cNvPicPr>
            <a:picLocks noChangeAspect="1"/>
          </p:cNvPicPr>
          <p:nvPr/>
        </p:nvPicPr>
        <p:blipFill>
          <a:blip r:embed="rId6">
            <a:extLst/>
          </a:blip>
          <a:stretch>
            <a:fillRect/>
          </a:stretch>
        </p:blipFill>
        <p:spPr>
          <a:xfrm>
            <a:off x="431800" y="2819400"/>
            <a:ext cx="5278438" cy="6832600"/>
          </a:xfrm>
          <a:prstGeom prst="rect">
            <a:avLst/>
          </a:prstGeom>
          <a:ln w="12700">
            <a:miter lim="400000"/>
          </a:ln>
        </p:spPr>
      </p:pic>
      <p:sp>
        <p:nvSpPr>
          <p:cNvPr id="342" name="Rectangle"/>
          <p:cNvSpPr/>
          <p:nvPr/>
        </p:nvSpPr>
        <p:spPr>
          <a:xfrm>
            <a:off x="3136900" y="7150100"/>
            <a:ext cx="647700" cy="863600"/>
          </a:xfrm>
          <a:prstGeom prst="rect">
            <a:avLst/>
          </a:prstGeom>
          <a:ln w="63500">
            <a:solidFill>
              <a:srgbClr val="FF0000"/>
            </a:solidFill>
          </a:ln>
        </p:spPr>
        <p:txBody>
          <a:bodyPr lIns="45719" rIns="45719"/>
          <a:lstStyle/>
          <a:p>
            <a:pPr defTabSz="914400">
              <a:defRPr>
                <a:solidFill>
                  <a:srgbClr val="3333CC"/>
                </a:solidFill>
                <a:latin typeface="Papyrus"/>
                <a:ea typeface="Papyrus"/>
                <a:cs typeface="Papyrus"/>
                <a:sym typeface="Papyrus"/>
              </a:defRPr>
            </a:pPr>
            <a:endParaRPr/>
          </a:p>
        </p:txBody>
      </p:sp>
      <p:sp>
        <p:nvSpPr>
          <p:cNvPr id="343" name="From CTX image P03_002294_1349_45S255W"/>
          <p:cNvSpPr txBox="1"/>
          <p:nvPr/>
        </p:nvSpPr>
        <p:spPr>
          <a:xfrm>
            <a:off x="6172200" y="4114800"/>
            <a:ext cx="6832600" cy="25922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indent="57150" defTabSz="914400">
              <a:defRPr sz="1800">
                <a:latin typeface="Arial"/>
                <a:ea typeface="Arial"/>
                <a:cs typeface="Arial"/>
                <a:sym typeface="Arial"/>
              </a:defRPr>
            </a:lvl1pPr>
          </a:lstStyle>
          <a:p>
            <a:pPr>
              <a:defRPr sz="1200">
                <a:solidFill>
                  <a:srgbClr val="3333CC"/>
                </a:solidFill>
                <a:latin typeface="Papyrus"/>
                <a:ea typeface="Papyrus"/>
                <a:cs typeface="Papyrus"/>
                <a:sym typeface="Papyrus"/>
              </a:defRPr>
            </a:pPr>
            <a:r>
              <a:rPr sz="1800">
                <a:solidFill>
                  <a:srgbClr val="000000"/>
                </a:solidFill>
                <a:latin typeface="Arial"/>
                <a:ea typeface="Arial"/>
                <a:cs typeface="Arial"/>
                <a:sym typeface="Arial"/>
              </a:rPr>
              <a:t>From CTX image P03_002294_1349_45S255W</a:t>
            </a:r>
          </a:p>
        </p:txBody>
      </p:sp>
      <p:sp>
        <p:nvSpPr>
          <p:cNvPr id="344" name="Line"/>
          <p:cNvSpPr/>
          <p:nvPr/>
        </p:nvSpPr>
        <p:spPr>
          <a:xfrm>
            <a:off x="9836150" y="9232899"/>
            <a:ext cx="2908301" cy="1589"/>
          </a:xfrm>
          <a:prstGeom prst="line">
            <a:avLst/>
          </a:prstGeom>
          <a:ln w="25400">
            <a:solidFill>
              <a:srgbClr val="FFFFFF"/>
            </a:solidFill>
            <a:headEnd type="triangle"/>
            <a:tailEnd type="triangle"/>
          </a:ln>
        </p:spPr>
        <p:txBody>
          <a:bodyPr lIns="45719" rIns="45719"/>
          <a:lstStyle/>
          <a:p>
            <a:endParaRPr/>
          </a:p>
        </p:txBody>
      </p:sp>
      <p:sp>
        <p:nvSpPr>
          <p:cNvPr id="345" name="~ 7 km"/>
          <p:cNvSpPr txBox="1"/>
          <p:nvPr/>
        </p:nvSpPr>
        <p:spPr>
          <a:xfrm>
            <a:off x="10755312" y="8775700"/>
            <a:ext cx="1168401" cy="25922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indent="57150" defTabSz="914400">
              <a:defRPr sz="1800">
                <a:solidFill>
                  <a:srgbClr val="FFFFFF"/>
                </a:solidFill>
                <a:latin typeface="Arial"/>
                <a:ea typeface="Arial"/>
                <a:cs typeface="Arial"/>
                <a:sym typeface="Arial"/>
              </a:defRPr>
            </a:lvl1pPr>
          </a:lstStyle>
          <a:p>
            <a:pPr>
              <a:defRPr sz="1200">
                <a:solidFill>
                  <a:srgbClr val="3333CC"/>
                </a:solidFill>
                <a:latin typeface="Papyrus"/>
                <a:ea typeface="Papyrus"/>
                <a:cs typeface="Papyrus"/>
                <a:sym typeface="Papyrus"/>
              </a:defRPr>
            </a:pPr>
            <a:r>
              <a:rPr sz="1800">
                <a:solidFill>
                  <a:srgbClr val="FFFFFF"/>
                </a:solidFill>
                <a:latin typeface="Arial"/>
                <a:ea typeface="Arial"/>
                <a:cs typeface="Arial"/>
                <a:sym typeface="Arial"/>
              </a:rPr>
              <a:t>~ 7 km</a:t>
            </a:r>
          </a:p>
        </p:txBody>
      </p:sp>
      <p:sp>
        <p:nvSpPr>
          <p:cNvPr id="346" name="Line"/>
          <p:cNvSpPr/>
          <p:nvPr/>
        </p:nvSpPr>
        <p:spPr>
          <a:xfrm flipV="1">
            <a:off x="3136899" y="4762500"/>
            <a:ext cx="2816226" cy="2382838"/>
          </a:xfrm>
          <a:prstGeom prst="line">
            <a:avLst/>
          </a:prstGeom>
          <a:ln w="38100">
            <a:solidFill>
              <a:srgbClr val="FF0000"/>
            </a:solidFill>
          </a:ln>
        </p:spPr>
        <p:txBody>
          <a:bodyPr lIns="45719" rIns="45719"/>
          <a:lstStyle/>
          <a:p>
            <a:endParaRPr/>
          </a:p>
        </p:txBody>
      </p:sp>
      <p:sp>
        <p:nvSpPr>
          <p:cNvPr id="347" name="Rectangle"/>
          <p:cNvSpPr/>
          <p:nvPr/>
        </p:nvSpPr>
        <p:spPr>
          <a:xfrm>
            <a:off x="6781800" y="6427787"/>
            <a:ext cx="819150" cy="1327151"/>
          </a:xfrm>
          <a:prstGeom prst="rect">
            <a:avLst/>
          </a:prstGeom>
          <a:ln w="50800">
            <a:solidFill>
              <a:srgbClr val="FFFFFF"/>
            </a:solidFill>
          </a:ln>
        </p:spPr>
        <p:txBody>
          <a:bodyPr lIns="45719" rIns="45719"/>
          <a:lstStyle/>
          <a:p>
            <a:pPr defTabSz="914400">
              <a:defRPr>
                <a:solidFill>
                  <a:srgbClr val="3333CC"/>
                </a:solidFill>
                <a:latin typeface="Papyrus"/>
                <a:ea typeface="Papyrus"/>
                <a:cs typeface="Papyrus"/>
                <a:sym typeface="Papyrus"/>
              </a:defRPr>
            </a:pPr>
            <a:endParaRPr/>
          </a:p>
        </p:txBody>
      </p:sp>
      <p:sp>
        <p:nvSpPr>
          <p:cNvPr id="348" name="Line"/>
          <p:cNvSpPr/>
          <p:nvPr/>
        </p:nvSpPr>
        <p:spPr>
          <a:xfrm>
            <a:off x="5956300" y="8899524"/>
            <a:ext cx="3600451" cy="1589"/>
          </a:xfrm>
          <a:prstGeom prst="line">
            <a:avLst/>
          </a:prstGeom>
          <a:ln w="38100">
            <a:solidFill>
              <a:srgbClr val="FFFFFF"/>
            </a:solidFill>
            <a:headEnd type="triangle"/>
            <a:tailEnd type="triangle"/>
          </a:ln>
        </p:spPr>
        <p:txBody>
          <a:bodyPr lIns="45719" rIns="45719"/>
          <a:lstStyle/>
          <a:p>
            <a:endParaRPr/>
          </a:p>
        </p:txBody>
      </p:sp>
      <p:grpSp>
        <p:nvGrpSpPr>
          <p:cNvPr id="351" name="Group"/>
          <p:cNvGrpSpPr/>
          <p:nvPr/>
        </p:nvGrpSpPr>
        <p:grpSpPr>
          <a:xfrm>
            <a:off x="7150099" y="8686800"/>
            <a:ext cx="1143002" cy="355600"/>
            <a:chOff x="0" y="0"/>
            <a:chExt cx="1143000" cy="355599"/>
          </a:xfrm>
        </p:grpSpPr>
        <p:sp>
          <p:nvSpPr>
            <p:cNvPr id="349" name="Rectangle"/>
            <p:cNvSpPr/>
            <p:nvPr/>
          </p:nvSpPr>
          <p:spPr>
            <a:xfrm>
              <a:off x="-1" y="0"/>
              <a:ext cx="1143002" cy="355600"/>
            </a:xfrm>
            <a:prstGeom prst="rect">
              <a:avLst/>
            </a:prstGeom>
            <a:solidFill>
              <a:srgbClr val="000000"/>
            </a:solidFill>
            <a:ln w="12700" cap="flat">
              <a:noFill/>
              <a:miter lim="400000"/>
            </a:ln>
            <a:effectLst/>
          </p:spPr>
          <p:txBody>
            <a:bodyPr wrap="square" lIns="45719" tIns="45719" rIns="45719" bIns="45719" numCol="1" anchor="t">
              <a:noAutofit/>
            </a:bodyPr>
            <a:lstStyle/>
            <a:p>
              <a:pPr defTabSz="914400">
                <a:defRPr sz="1800">
                  <a:solidFill>
                    <a:srgbClr val="FFFFFF"/>
                  </a:solidFill>
                  <a:latin typeface="Arial"/>
                  <a:ea typeface="Arial"/>
                  <a:cs typeface="Arial"/>
                  <a:sym typeface="Arial"/>
                </a:defRPr>
              </a:pPr>
              <a:endParaRPr/>
            </a:p>
          </p:txBody>
        </p:sp>
        <p:sp>
          <p:nvSpPr>
            <p:cNvPr id="350" name="30 km"/>
            <p:cNvSpPr txBox="1"/>
            <p:nvPr/>
          </p:nvSpPr>
          <p:spPr>
            <a:xfrm>
              <a:off x="-1" y="0"/>
              <a:ext cx="1143002" cy="2592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indent="57150" defTabSz="914400">
                <a:defRPr sz="1800">
                  <a:solidFill>
                    <a:srgbClr val="FFFFFF"/>
                  </a:solidFill>
                  <a:latin typeface="Arial"/>
                  <a:ea typeface="Arial"/>
                  <a:cs typeface="Arial"/>
                  <a:sym typeface="Arial"/>
                </a:defRPr>
              </a:lvl1pPr>
            </a:lstStyle>
            <a:p>
              <a:pPr>
                <a:defRPr sz="1200">
                  <a:solidFill>
                    <a:srgbClr val="3333CC"/>
                  </a:solidFill>
                  <a:latin typeface="Papyrus"/>
                  <a:ea typeface="Papyrus"/>
                  <a:cs typeface="Papyrus"/>
                  <a:sym typeface="Papyrus"/>
                </a:defRPr>
              </a:pPr>
              <a:r>
                <a:rPr sz="1800">
                  <a:solidFill>
                    <a:srgbClr val="FFFFFF"/>
                  </a:solidFill>
                  <a:latin typeface="Arial"/>
                  <a:ea typeface="Arial"/>
                  <a:cs typeface="Arial"/>
                  <a:sym typeface="Arial"/>
                </a:rPr>
                <a:t>30 km</a:t>
              </a:r>
            </a:p>
          </p:txBody>
        </p:sp>
      </p:grpSp>
      <p:sp>
        <p:nvSpPr>
          <p:cNvPr id="352" name="Rectangle"/>
          <p:cNvSpPr/>
          <p:nvPr/>
        </p:nvSpPr>
        <p:spPr>
          <a:xfrm>
            <a:off x="3313112" y="7445375"/>
            <a:ext cx="169863" cy="276225"/>
          </a:xfrm>
          <a:prstGeom prst="rect">
            <a:avLst/>
          </a:prstGeom>
          <a:ln w="38100">
            <a:solidFill>
              <a:srgbClr val="FFFFFF"/>
            </a:solidFill>
          </a:ln>
        </p:spPr>
        <p:txBody>
          <a:bodyPr lIns="45719" rIns="45719"/>
          <a:lstStyle/>
          <a:p>
            <a:pPr defTabSz="914400">
              <a:defRPr>
                <a:solidFill>
                  <a:srgbClr val="3333CC"/>
                </a:solidFill>
                <a:latin typeface="Papyrus"/>
                <a:ea typeface="Papyrus"/>
                <a:cs typeface="Papyrus"/>
                <a:sym typeface="Papyrus"/>
              </a:defRPr>
            </a:pPr>
            <a:endParaRPr/>
          </a:p>
        </p:txBody>
      </p:sp>
      <p:sp>
        <p:nvSpPr>
          <p:cNvPr id="353" name="Line"/>
          <p:cNvSpPr/>
          <p:nvPr/>
        </p:nvSpPr>
        <p:spPr>
          <a:xfrm flipV="1">
            <a:off x="6832600" y="4660900"/>
            <a:ext cx="3033713" cy="1733550"/>
          </a:xfrm>
          <a:prstGeom prst="line">
            <a:avLst/>
          </a:prstGeom>
          <a:ln w="25400">
            <a:solidFill>
              <a:srgbClr val="FFFFFF"/>
            </a:solidFill>
          </a:ln>
        </p:spPr>
        <p:txBody>
          <a:bodyPr lIns="45719" rIns="45719"/>
          <a:lstStyle/>
          <a:p>
            <a:endParaRPr/>
          </a:p>
        </p:txBody>
      </p:sp>
      <p:sp>
        <p:nvSpPr>
          <p:cNvPr id="354" name="Eastern Hellas region"/>
          <p:cNvSpPr/>
          <p:nvPr/>
        </p:nvSpPr>
        <p:spPr>
          <a:xfrm>
            <a:off x="2273300" y="2836862"/>
            <a:ext cx="2983905" cy="345630"/>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defRPr sz="2400">
                <a:latin typeface="Arial"/>
                <a:ea typeface="Arial"/>
                <a:cs typeface="Arial"/>
                <a:sym typeface="Arial"/>
              </a:defRPr>
            </a:lvl1pPr>
          </a:lstStyle>
          <a:p>
            <a:pPr>
              <a:defRPr sz="1200">
                <a:solidFill>
                  <a:srgbClr val="3333CC"/>
                </a:solidFill>
                <a:latin typeface="Papyrus"/>
                <a:ea typeface="Papyrus"/>
                <a:cs typeface="Papyrus"/>
                <a:sym typeface="Papyrus"/>
              </a:defRPr>
            </a:pPr>
            <a:r>
              <a:rPr sz="2400">
                <a:solidFill>
                  <a:srgbClr val="000000"/>
                </a:solidFill>
                <a:latin typeface="Arial"/>
                <a:ea typeface="Arial"/>
                <a:cs typeface="Arial"/>
                <a:sym typeface="Arial"/>
              </a:rPr>
              <a:t>Eastern Hellas region</a:t>
            </a:r>
          </a:p>
        </p:txBody>
      </p:sp>
      <p:sp>
        <p:nvSpPr>
          <p:cNvPr id="355" name="Morphology suggests water ice as a component, but amount was debated. End members:…"/>
          <p:cNvSpPr txBox="1"/>
          <p:nvPr/>
        </p:nvSpPr>
        <p:spPr>
          <a:xfrm>
            <a:off x="404018" y="829100"/>
            <a:ext cx="5509847" cy="18188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57150" defTabSz="914400">
              <a:spcBef>
                <a:spcPts val="200"/>
              </a:spcBef>
              <a:defRPr sz="2400">
                <a:solidFill>
                  <a:srgbClr val="3333CC"/>
                </a:solidFill>
                <a:latin typeface="Arial"/>
                <a:ea typeface="Arial"/>
                <a:cs typeface="Arial"/>
                <a:sym typeface="Arial"/>
              </a:defRPr>
            </a:pPr>
            <a:r>
              <a:rPr>
                <a:solidFill>
                  <a:srgbClr val="000000"/>
                </a:solidFill>
              </a:rPr>
              <a:t>Morphology suggests water ice as a component, but amount was debated. End members:</a:t>
            </a:r>
          </a:p>
          <a:p>
            <a:pPr indent="57150" defTabSz="914400">
              <a:spcBef>
                <a:spcPts val="200"/>
              </a:spcBef>
              <a:defRPr sz="2400">
                <a:solidFill>
                  <a:srgbClr val="3333CC"/>
                </a:solidFill>
                <a:latin typeface="Arial"/>
                <a:ea typeface="Arial"/>
                <a:cs typeface="Arial"/>
                <a:sym typeface="Arial"/>
              </a:defRPr>
            </a:pPr>
            <a:r>
              <a:rPr>
                <a:solidFill>
                  <a:srgbClr val="000000"/>
                </a:solidFill>
              </a:rPr>
              <a:t>  ~ 10%:  ice-lubricated debris flow</a:t>
            </a:r>
          </a:p>
          <a:p>
            <a:pPr indent="57150" defTabSz="914400">
              <a:spcBef>
                <a:spcPts val="200"/>
              </a:spcBef>
              <a:defRPr sz="2400">
                <a:solidFill>
                  <a:srgbClr val="3333CC"/>
                </a:solidFill>
                <a:latin typeface="Arial"/>
                <a:ea typeface="Arial"/>
                <a:cs typeface="Arial"/>
                <a:sym typeface="Arial"/>
              </a:defRPr>
            </a:pPr>
            <a:r>
              <a:rPr>
                <a:solidFill>
                  <a:srgbClr val="000000"/>
                </a:solidFill>
              </a:rPr>
              <a:t>  ~ 95%:  debris-covered glaciers</a:t>
            </a:r>
          </a:p>
        </p:txBody>
      </p:sp>
      <p:sp>
        <p:nvSpPr>
          <p:cNvPr id="356" name="Rectangle"/>
          <p:cNvSpPr/>
          <p:nvPr/>
        </p:nvSpPr>
        <p:spPr>
          <a:xfrm>
            <a:off x="9867900" y="4660900"/>
            <a:ext cx="2819400" cy="4876800"/>
          </a:xfrm>
          <a:prstGeom prst="rect">
            <a:avLst/>
          </a:prstGeom>
          <a:ln w="25400">
            <a:solidFill>
              <a:srgbClr val="FFFFFF"/>
            </a:solidFill>
          </a:ln>
        </p:spPr>
        <p:txBody>
          <a:bodyPr lIns="45719" rIns="45719"/>
          <a:lstStyle/>
          <a:p>
            <a:pPr defTabSz="914400">
              <a:defRPr>
                <a:solidFill>
                  <a:srgbClr val="3333CC"/>
                </a:solidFill>
                <a:latin typeface="Papyrus"/>
                <a:ea typeface="Papyrus"/>
                <a:cs typeface="Papyrus"/>
                <a:sym typeface="Papyrus"/>
              </a:defRPr>
            </a:pPr>
            <a:endParaRPr/>
          </a:p>
        </p:txBody>
      </p:sp>
      <p:sp>
        <p:nvSpPr>
          <p:cNvPr id="357" name="Line"/>
          <p:cNvSpPr/>
          <p:nvPr/>
        </p:nvSpPr>
        <p:spPr>
          <a:xfrm>
            <a:off x="6286499" y="5854699"/>
            <a:ext cx="327026" cy="436564"/>
          </a:xfrm>
          <a:prstGeom prst="line">
            <a:avLst/>
          </a:prstGeom>
          <a:ln w="25400">
            <a:solidFill>
              <a:srgbClr val="FFFFFF"/>
            </a:solidFill>
            <a:tailEnd type="stealth"/>
          </a:ln>
        </p:spPr>
        <p:txBody>
          <a:bodyPr lIns="45719" rIns="45719"/>
          <a:lstStyle/>
          <a:p>
            <a:endParaRPr/>
          </a:p>
        </p:txBody>
      </p:sp>
      <p:sp>
        <p:nvSpPr>
          <p:cNvPr id="358" name="Line"/>
          <p:cNvSpPr/>
          <p:nvPr/>
        </p:nvSpPr>
        <p:spPr>
          <a:xfrm>
            <a:off x="7150100" y="5308599"/>
            <a:ext cx="327026" cy="436564"/>
          </a:xfrm>
          <a:prstGeom prst="line">
            <a:avLst/>
          </a:prstGeom>
          <a:ln w="25400">
            <a:solidFill>
              <a:srgbClr val="FFFFFF"/>
            </a:solidFill>
            <a:tailEnd type="stealth"/>
          </a:ln>
        </p:spPr>
        <p:txBody>
          <a:bodyPr lIns="45719" rIns="45719"/>
          <a:lstStyle/>
          <a:p>
            <a:endParaRPr/>
          </a:p>
        </p:txBody>
      </p:sp>
      <p:sp>
        <p:nvSpPr>
          <p:cNvPr id="359" name="Line"/>
          <p:cNvSpPr/>
          <p:nvPr/>
        </p:nvSpPr>
        <p:spPr>
          <a:xfrm>
            <a:off x="7912100" y="4762499"/>
            <a:ext cx="327026" cy="436564"/>
          </a:xfrm>
          <a:prstGeom prst="line">
            <a:avLst/>
          </a:prstGeom>
          <a:ln w="25400">
            <a:solidFill>
              <a:srgbClr val="FFFFFF"/>
            </a:solidFill>
            <a:tailEnd type="stealth"/>
          </a:ln>
        </p:spPr>
        <p:txBody>
          <a:bodyPr lIns="45719" rIns="45719"/>
          <a:lstStyle/>
          <a:p>
            <a:endParaRPr/>
          </a:p>
        </p:txBody>
      </p:sp>
      <p:sp>
        <p:nvSpPr>
          <p:cNvPr id="360" name="Holt et al, Science, 2008"/>
          <p:cNvSpPr txBox="1"/>
          <p:nvPr/>
        </p:nvSpPr>
        <p:spPr>
          <a:xfrm>
            <a:off x="995870" y="7410450"/>
            <a:ext cx="2205554" cy="685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indent="57150" defTabSz="914400">
              <a:spcBef>
                <a:spcPts val="1700"/>
              </a:spcBef>
              <a:defRPr sz="2200">
                <a:solidFill>
                  <a:srgbClr val="3333CC"/>
                </a:solidFill>
                <a:latin typeface="Tahoma"/>
                <a:ea typeface="Tahoma"/>
                <a:cs typeface="Tahoma"/>
                <a:sym typeface="Tahoma"/>
              </a:defRPr>
            </a:lvl1pPr>
          </a:lstStyle>
          <a:p>
            <a:pPr>
              <a:defRPr sz="1200">
                <a:latin typeface="Papyrus"/>
                <a:ea typeface="Papyrus"/>
                <a:cs typeface="Papyrus"/>
                <a:sym typeface="Papyrus"/>
              </a:defRPr>
            </a:pPr>
            <a:r>
              <a:rPr sz="2200">
                <a:latin typeface="Tahoma"/>
                <a:ea typeface="Tahoma"/>
                <a:cs typeface="Tahoma"/>
                <a:sym typeface="Tahoma"/>
              </a:rPr>
              <a:t>Holt et al, Science, 2008</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62" name="Synthetic radargrams:…"/>
          <p:cNvSpPr txBox="1"/>
          <p:nvPr/>
        </p:nvSpPr>
        <p:spPr>
          <a:xfrm>
            <a:off x="9348787" y="2698750"/>
            <a:ext cx="3429001" cy="14124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57150" defTabSz="914400">
              <a:defRPr>
                <a:solidFill>
                  <a:srgbClr val="3333CC"/>
                </a:solidFill>
                <a:latin typeface="Papyrus"/>
                <a:ea typeface="Papyrus"/>
                <a:cs typeface="Papyrus"/>
                <a:sym typeface="Papyrus"/>
              </a:defRPr>
            </a:pPr>
            <a:r>
              <a:rPr sz="2400" b="1">
                <a:solidFill>
                  <a:srgbClr val="000000"/>
                </a:solidFill>
                <a:latin typeface="Arial"/>
                <a:ea typeface="Arial"/>
                <a:cs typeface="Arial"/>
                <a:sym typeface="Arial"/>
              </a:rPr>
              <a:t>Synthetic radargrams:</a:t>
            </a:r>
          </a:p>
          <a:p>
            <a:pPr indent="57150" defTabSz="914400">
              <a:defRPr>
                <a:solidFill>
                  <a:srgbClr val="3333CC"/>
                </a:solidFill>
                <a:latin typeface="Papyrus"/>
                <a:ea typeface="Papyrus"/>
                <a:cs typeface="Papyrus"/>
                <a:sym typeface="Papyrus"/>
              </a:defRPr>
            </a:pPr>
            <a:r>
              <a:rPr sz="2400" u="sng">
                <a:solidFill>
                  <a:srgbClr val="000000"/>
                </a:solidFill>
                <a:latin typeface="Arial"/>
                <a:ea typeface="Arial"/>
                <a:cs typeface="Arial"/>
                <a:sym typeface="Arial"/>
              </a:rPr>
              <a:t>Critical Step</a:t>
            </a:r>
            <a:r>
              <a:rPr sz="2400">
                <a:solidFill>
                  <a:srgbClr val="000000"/>
                </a:solidFill>
                <a:latin typeface="Arial"/>
                <a:ea typeface="Arial"/>
                <a:cs typeface="Arial"/>
                <a:sym typeface="Arial"/>
              </a:rPr>
              <a:t>: Modeling of surface clutter (from MOLA topography)</a:t>
            </a:r>
            <a:r>
              <a:rPr sz="2400">
                <a:solidFill>
                  <a:srgbClr val="FFFFFF"/>
                </a:solidFill>
                <a:latin typeface="Arial"/>
                <a:ea typeface="Arial"/>
                <a:cs typeface="Arial"/>
                <a:sym typeface="Arial"/>
              </a:rPr>
              <a:t>     </a:t>
            </a:r>
          </a:p>
        </p:txBody>
      </p:sp>
      <p:sp>
        <p:nvSpPr>
          <p:cNvPr id="363" name="SHARAD data:…"/>
          <p:cNvSpPr txBox="1"/>
          <p:nvPr/>
        </p:nvSpPr>
        <p:spPr>
          <a:xfrm>
            <a:off x="9207500" y="4968875"/>
            <a:ext cx="4013200" cy="169266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57150" defTabSz="914400">
              <a:defRPr>
                <a:solidFill>
                  <a:srgbClr val="3333CC"/>
                </a:solidFill>
                <a:latin typeface="Papyrus"/>
                <a:ea typeface="Papyrus"/>
                <a:cs typeface="Papyrus"/>
                <a:sym typeface="Papyrus"/>
              </a:defRPr>
            </a:pPr>
            <a:r>
              <a:rPr sz="2400" b="1">
                <a:solidFill>
                  <a:srgbClr val="000000"/>
                </a:solidFill>
                <a:latin typeface="Arial"/>
                <a:ea typeface="Arial"/>
                <a:cs typeface="Arial"/>
                <a:sym typeface="Arial"/>
              </a:rPr>
              <a:t>SHARAD data:</a:t>
            </a:r>
          </a:p>
          <a:p>
            <a:pPr marL="57150" defTabSz="914400">
              <a:buClr>
                <a:srgbClr val="000000"/>
              </a:buClr>
              <a:buSzPct val="100000"/>
              <a:buFont typeface="Arial"/>
              <a:buChar char="•"/>
              <a:defRPr>
                <a:solidFill>
                  <a:srgbClr val="3333CC"/>
                </a:solidFill>
                <a:latin typeface="Papyrus"/>
                <a:ea typeface="Papyrus"/>
                <a:cs typeface="Papyrus"/>
                <a:sym typeface="Papyrus"/>
              </a:defRPr>
            </a:pPr>
            <a:r>
              <a:rPr sz="2400">
                <a:solidFill>
                  <a:srgbClr val="000000"/>
                </a:solidFill>
                <a:latin typeface="Arial"/>
                <a:ea typeface="Arial"/>
                <a:cs typeface="Arial"/>
                <a:sym typeface="Arial"/>
              </a:rPr>
              <a:t>  </a:t>
            </a:r>
            <a:r>
              <a:rPr sz="2200">
                <a:solidFill>
                  <a:srgbClr val="000000"/>
                </a:solidFill>
                <a:latin typeface="Arial"/>
                <a:ea typeface="Arial"/>
                <a:cs typeface="Arial"/>
                <a:sym typeface="Arial"/>
              </a:rPr>
              <a:t>Radar transparency.</a:t>
            </a:r>
          </a:p>
          <a:p>
            <a:pPr marL="57150" defTabSz="914400">
              <a:buClr>
                <a:srgbClr val="000000"/>
              </a:buClr>
              <a:buSzPct val="100000"/>
              <a:buFont typeface="Arial"/>
              <a:buChar char="•"/>
              <a:defRPr>
                <a:solidFill>
                  <a:srgbClr val="3333CC"/>
                </a:solidFill>
                <a:latin typeface="Papyrus"/>
                <a:ea typeface="Papyrus"/>
                <a:cs typeface="Papyrus"/>
                <a:sym typeface="Papyrus"/>
              </a:defRPr>
            </a:pPr>
            <a:r>
              <a:rPr sz="2200">
                <a:solidFill>
                  <a:srgbClr val="000000"/>
                </a:solidFill>
                <a:latin typeface="Arial"/>
                <a:ea typeface="Arial"/>
                <a:cs typeface="Arial"/>
                <a:sym typeface="Arial"/>
              </a:rPr>
              <a:t>  Little interior scattering.</a:t>
            </a:r>
          </a:p>
          <a:p>
            <a:pPr marL="57150" defTabSz="914400">
              <a:buClr>
                <a:srgbClr val="000000"/>
              </a:buClr>
              <a:buSzPct val="100000"/>
              <a:buFont typeface="Arial"/>
              <a:buChar char="•"/>
              <a:defRPr>
                <a:solidFill>
                  <a:srgbClr val="3333CC"/>
                </a:solidFill>
                <a:latin typeface="Papyrus"/>
                <a:ea typeface="Papyrus"/>
                <a:cs typeface="Papyrus"/>
                <a:sym typeface="Papyrus"/>
              </a:defRPr>
            </a:pPr>
            <a:r>
              <a:rPr sz="2200">
                <a:solidFill>
                  <a:srgbClr val="000000"/>
                </a:solidFill>
                <a:latin typeface="Arial"/>
                <a:ea typeface="Arial"/>
                <a:cs typeface="Arial"/>
                <a:sym typeface="Arial"/>
              </a:rPr>
              <a:t>  Losses similar to ice, PLD.</a:t>
            </a:r>
          </a:p>
          <a:p>
            <a:pPr marL="57150" defTabSz="914400">
              <a:buClr>
                <a:srgbClr val="000000"/>
              </a:buClr>
              <a:buSzPct val="100000"/>
              <a:buFont typeface="Arial"/>
              <a:buChar char="•"/>
              <a:defRPr>
                <a:solidFill>
                  <a:srgbClr val="3333CC"/>
                </a:solidFill>
                <a:latin typeface="Papyrus"/>
                <a:ea typeface="Papyrus"/>
                <a:cs typeface="Papyrus"/>
                <a:sym typeface="Papyrus"/>
              </a:defRPr>
            </a:pPr>
            <a:r>
              <a:rPr sz="2200">
                <a:solidFill>
                  <a:srgbClr val="000000"/>
                </a:solidFill>
                <a:latin typeface="Arial"/>
                <a:ea typeface="Arial"/>
                <a:cs typeface="Arial"/>
                <a:sym typeface="Arial"/>
              </a:rPr>
              <a:t>  Possible thin basal layers.</a:t>
            </a:r>
          </a:p>
        </p:txBody>
      </p:sp>
      <p:sp>
        <p:nvSpPr>
          <p:cNvPr id="364" name="Depth-converted…"/>
          <p:cNvSpPr txBox="1"/>
          <p:nvPr/>
        </p:nvSpPr>
        <p:spPr>
          <a:xfrm>
            <a:off x="9221787" y="7226300"/>
            <a:ext cx="3543301" cy="14124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57150" defTabSz="914400">
              <a:defRPr>
                <a:solidFill>
                  <a:srgbClr val="3333CC"/>
                </a:solidFill>
                <a:latin typeface="Papyrus"/>
                <a:ea typeface="Papyrus"/>
                <a:cs typeface="Papyrus"/>
                <a:sym typeface="Papyrus"/>
              </a:defRPr>
            </a:pPr>
            <a:r>
              <a:rPr sz="2400" b="1">
                <a:solidFill>
                  <a:srgbClr val="000000"/>
                </a:solidFill>
                <a:latin typeface="Arial"/>
                <a:ea typeface="Arial"/>
                <a:cs typeface="Arial"/>
                <a:sym typeface="Arial"/>
              </a:rPr>
              <a:t>Depth-converted</a:t>
            </a:r>
          </a:p>
          <a:p>
            <a:pPr indent="57150" defTabSz="914400">
              <a:defRPr>
                <a:solidFill>
                  <a:srgbClr val="3333CC"/>
                </a:solidFill>
                <a:latin typeface="Papyrus"/>
                <a:ea typeface="Papyrus"/>
                <a:cs typeface="Papyrus"/>
                <a:sym typeface="Papyrus"/>
              </a:defRPr>
            </a:pPr>
            <a:r>
              <a:rPr sz="2400" b="1">
                <a:solidFill>
                  <a:srgbClr val="000000"/>
                </a:solidFill>
                <a:latin typeface="Arial"/>
                <a:ea typeface="Arial"/>
                <a:cs typeface="Arial"/>
                <a:sym typeface="Arial"/>
              </a:rPr>
              <a:t>SHARAD data:</a:t>
            </a:r>
          </a:p>
          <a:p>
            <a:pPr indent="57150" defTabSz="914400">
              <a:defRPr>
                <a:solidFill>
                  <a:srgbClr val="3333CC"/>
                </a:solidFill>
                <a:latin typeface="Papyrus"/>
                <a:ea typeface="Papyrus"/>
                <a:cs typeface="Papyrus"/>
                <a:sym typeface="Papyrus"/>
              </a:defRPr>
            </a:pPr>
            <a:r>
              <a:rPr sz="2400">
                <a:solidFill>
                  <a:srgbClr val="000000"/>
                </a:solidFill>
                <a:latin typeface="Arial"/>
                <a:ea typeface="Arial"/>
                <a:cs typeface="Arial"/>
                <a:sym typeface="Arial"/>
              </a:rPr>
              <a:t>Shows true geometry, with MOLA surface in red</a:t>
            </a:r>
            <a:r>
              <a:rPr sz="2400">
                <a:solidFill>
                  <a:srgbClr val="FFFFFF"/>
                </a:solidFill>
                <a:latin typeface="Arial"/>
                <a:ea typeface="Arial"/>
                <a:cs typeface="Arial"/>
                <a:sym typeface="Arial"/>
              </a:rPr>
              <a:t>    </a:t>
            </a:r>
          </a:p>
        </p:txBody>
      </p:sp>
      <p:sp>
        <p:nvSpPr>
          <p:cNvPr id="365" name="SHARAD results confirm the debris-covered glacier hypothesis"/>
          <p:cNvSpPr txBox="1"/>
          <p:nvPr/>
        </p:nvSpPr>
        <p:spPr>
          <a:xfrm>
            <a:off x="2273300" y="209549"/>
            <a:ext cx="10731500" cy="12954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p>
            <a:pPr indent="57150" algn="ctr" defTabSz="914400">
              <a:defRPr>
                <a:solidFill>
                  <a:srgbClr val="3333CC"/>
                </a:solidFill>
                <a:latin typeface="Papyrus"/>
                <a:ea typeface="Papyrus"/>
                <a:cs typeface="Papyrus"/>
                <a:sym typeface="Papyrus"/>
              </a:defRPr>
            </a:pPr>
            <a:r>
              <a:rPr sz="4400" b="1">
                <a:solidFill>
                  <a:srgbClr val="000000"/>
                </a:solidFill>
                <a:latin typeface="+mn-lt"/>
                <a:ea typeface="+mn-ea"/>
                <a:cs typeface="+mn-cs"/>
                <a:sym typeface="Cochin"/>
              </a:rPr>
              <a:t>SHARAD results confirm the</a:t>
            </a:r>
            <a:br>
              <a:rPr sz="4400" b="1">
                <a:solidFill>
                  <a:srgbClr val="000000"/>
                </a:solidFill>
                <a:latin typeface="+mn-lt"/>
                <a:ea typeface="+mn-ea"/>
                <a:cs typeface="+mn-cs"/>
                <a:sym typeface="Cochin"/>
              </a:rPr>
            </a:br>
            <a:r>
              <a:rPr sz="4400" b="1" u="sng">
                <a:solidFill>
                  <a:srgbClr val="000000"/>
                </a:solidFill>
                <a:latin typeface="+mn-lt"/>
                <a:ea typeface="+mn-ea"/>
                <a:cs typeface="+mn-cs"/>
                <a:sym typeface="Cochin"/>
              </a:rPr>
              <a:t>debris-covered glacier</a:t>
            </a:r>
            <a:r>
              <a:rPr sz="4400" b="1">
                <a:solidFill>
                  <a:srgbClr val="000000"/>
                </a:solidFill>
                <a:latin typeface="+mn-lt"/>
                <a:ea typeface="+mn-ea"/>
                <a:cs typeface="+mn-cs"/>
                <a:sym typeface="Cochin"/>
              </a:rPr>
              <a:t> hypothesis</a:t>
            </a:r>
          </a:p>
        </p:txBody>
      </p:sp>
      <p:sp>
        <p:nvSpPr>
          <p:cNvPr id="366" name="Line"/>
          <p:cNvSpPr/>
          <p:nvPr/>
        </p:nvSpPr>
        <p:spPr>
          <a:xfrm>
            <a:off x="9105900" y="2566987"/>
            <a:ext cx="3897313" cy="1589"/>
          </a:xfrm>
          <a:prstGeom prst="line">
            <a:avLst/>
          </a:prstGeom>
          <a:ln w="38100">
            <a:solidFill>
              <a:srgbClr val="000000"/>
            </a:solidFill>
          </a:ln>
        </p:spPr>
        <p:txBody>
          <a:bodyPr lIns="45719" rIns="45719"/>
          <a:lstStyle/>
          <a:p>
            <a:endParaRPr/>
          </a:p>
        </p:txBody>
      </p:sp>
      <p:sp>
        <p:nvSpPr>
          <p:cNvPr id="367" name="Line"/>
          <p:cNvSpPr/>
          <p:nvPr/>
        </p:nvSpPr>
        <p:spPr>
          <a:xfrm>
            <a:off x="9105899" y="4841874"/>
            <a:ext cx="3897314" cy="3177"/>
          </a:xfrm>
          <a:prstGeom prst="line">
            <a:avLst/>
          </a:prstGeom>
          <a:ln w="38100">
            <a:solidFill>
              <a:srgbClr val="000000"/>
            </a:solidFill>
          </a:ln>
        </p:spPr>
        <p:txBody>
          <a:bodyPr lIns="45719" rIns="45719"/>
          <a:lstStyle/>
          <a:p>
            <a:endParaRPr/>
          </a:p>
        </p:txBody>
      </p:sp>
      <p:sp>
        <p:nvSpPr>
          <p:cNvPr id="368" name="Line"/>
          <p:cNvSpPr/>
          <p:nvPr/>
        </p:nvSpPr>
        <p:spPr>
          <a:xfrm>
            <a:off x="9105899" y="6991349"/>
            <a:ext cx="3897314" cy="3177"/>
          </a:xfrm>
          <a:prstGeom prst="line">
            <a:avLst/>
          </a:prstGeom>
          <a:ln w="38100">
            <a:solidFill>
              <a:srgbClr val="000000"/>
            </a:solidFill>
          </a:ln>
        </p:spPr>
        <p:txBody>
          <a:bodyPr lIns="45719" rIns="45719"/>
          <a:lstStyle/>
          <a:p>
            <a:endParaRPr/>
          </a:p>
        </p:txBody>
      </p:sp>
      <p:pic>
        <p:nvPicPr>
          <p:cNvPr id="369" name="image.png" descr="image.png"/>
          <p:cNvPicPr>
            <a:picLocks noChangeAspect="1"/>
          </p:cNvPicPr>
          <p:nvPr/>
        </p:nvPicPr>
        <p:blipFill>
          <a:blip r:embed="rId3">
            <a:extLst/>
          </a:blip>
          <a:stretch>
            <a:fillRect/>
          </a:stretch>
        </p:blipFill>
        <p:spPr>
          <a:xfrm>
            <a:off x="114300" y="82550"/>
            <a:ext cx="2489200" cy="2413000"/>
          </a:xfrm>
          <a:prstGeom prst="rect">
            <a:avLst/>
          </a:prstGeom>
          <a:ln w="12700">
            <a:miter lim="400000"/>
          </a:ln>
        </p:spPr>
      </p:pic>
      <p:sp>
        <p:nvSpPr>
          <p:cNvPr id="370" name="Two examples"/>
          <p:cNvSpPr txBox="1"/>
          <p:nvPr/>
        </p:nvSpPr>
        <p:spPr>
          <a:xfrm>
            <a:off x="6629399" y="1460500"/>
            <a:ext cx="1927303" cy="355600"/>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defRPr sz="2400" b="1">
                <a:latin typeface="+mn-lt"/>
                <a:ea typeface="+mn-ea"/>
                <a:cs typeface="+mn-cs"/>
                <a:sym typeface="Cochin"/>
              </a:defRPr>
            </a:lvl1pPr>
          </a:lstStyle>
          <a:p>
            <a:pPr>
              <a:defRPr sz="1200" b="0">
                <a:solidFill>
                  <a:srgbClr val="3333CC"/>
                </a:solidFill>
                <a:latin typeface="Papyrus"/>
                <a:ea typeface="Papyrus"/>
                <a:cs typeface="Papyrus"/>
                <a:sym typeface="Papyrus"/>
              </a:defRPr>
            </a:pPr>
            <a:r>
              <a:rPr sz="2400" b="1">
                <a:solidFill>
                  <a:srgbClr val="000000"/>
                </a:solidFill>
                <a:latin typeface="+mn-lt"/>
                <a:ea typeface="+mn-ea"/>
                <a:cs typeface="+mn-cs"/>
                <a:sym typeface="Cochin"/>
              </a:rPr>
              <a:t>Two examples</a:t>
            </a:r>
          </a:p>
        </p:txBody>
      </p:sp>
      <p:pic>
        <p:nvPicPr>
          <p:cNvPr id="371" name="image.png" descr="image.png"/>
          <p:cNvPicPr>
            <a:picLocks noChangeAspect="1"/>
          </p:cNvPicPr>
          <p:nvPr/>
        </p:nvPicPr>
        <p:blipFill>
          <a:blip r:embed="rId4">
            <a:extLst/>
          </a:blip>
          <a:stretch>
            <a:fillRect/>
          </a:stretch>
        </p:blipFill>
        <p:spPr>
          <a:xfrm>
            <a:off x="114300" y="2566987"/>
            <a:ext cx="9105900" cy="7077076"/>
          </a:xfrm>
          <a:prstGeom prst="rect">
            <a:avLst/>
          </a:prstGeom>
          <a:ln w="12700">
            <a:miter lim="400000"/>
          </a:ln>
        </p:spPr>
      </p:pic>
      <p:sp>
        <p:nvSpPr>
          <p:cNvPr id="372" name="Holt et al, Science, 2008"/>
          <p:cNvSpPr txBox="1"/>
          <p:nvPr/>
        </p:nvSpPr>
        <p:spPr>
          <a:xfrm>
            <a:off x="9676376" y="1962150"/>
            <a:ext cx="3075448" cy="342900"/>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spcBef>
                <a:spcPts val="1700"/>
              </a:spcBef>
              <a:defRPr sz="2200">
                <a:solidFill>
                  <a:srgbClr val="3333CC"/>
                </a:solidFill>
                <a:latin typeface="Tahoma"/>
                <a:ea typeface="Tahoma"/>
                <a:cs typeface="Tahoma"/>
                <a:sym typeface="Tahoma"/>
              </a:defRPr>
            </a:lvl1pPr>
          </a:lstStyle>
          <a:p>
            <a:pPr>
              <a:defRPr sz="1200">
                <a:latin typeface="Papyrus"/>
                <a:ea typeface="Papyrus"/>
                <a:cs typeface="Papyrus"/>
                <a:sym typeface="Papyrus"/>
              </a:defRPr>
            </a:pPr>
            <a:r>
              <a:rPr sz="2200">
                <a:latin typeface="Tahoma"/>
                <a:ea typeface="Tahoma"/>
                <a:cs typeface="Tahoma"/>
                <a:sym typeface="Tahoma"/>
              </a:rPr>
              <a:t>Holt et al, Science, 2008</a:t>
            </a:r>
          </a:p>
        </p:txBody>
      </p:sp>
      <p:sp>
        <p:nvSpPr>
          <p:cNvPr id="373" name="1. Eastern Hellas"/>
          <p:cNvSpPr txBox="1"/>
          <p:nvPr/>
        </p:nvSpPr>
        <p:spPr>
          <a:xfrm>
            <a:off x="5954712" y="1866900"/>
            <a:ext cx="3491079" cy="533400"/>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defRPr sz="3600" b="1">
                <a:latin typeface="+mn-lt"/>
                <a:ea typeface="+mn-ea"/>
                <a:cs typeface="+mn-cs"/>
                <a:sym typeface="Cochin"/>
              </a:defRPr>
            </a:lvl1pPr>
          </a:lstStyle>
          <a:p>
            <a:pPr>
              <a:defRPr sz="1200" b="0">
                <a:solidFill>
                  <a:srgbClr val="3333CC"/>
                </a:solidFill>
                <a:latin typeface="Papyrus"/>
                <a:ea typeface="Papyrus"/>
                <a:cs typeface="Papyrus"/>
                <a:sym typeface="Papyrus"/>
              </a:defRPr>
            </a:pPr>
            <a:r>
              <a:rPr sz="3600" b="1">
                <a:solidFill>
                  <a:srgbClr val="000000"/>
                </a:solidFill>
                <a:latin typeface="+mn-lt"/>
                <a:ea typeface="+mn-ea"/>
                <a:cs typeface="+mn-cs"/>
                <a:sym typeface="Cochin"/>
              </a:rPr>
              <a:t>1. Eastern Hellas</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grpSp>
        <p:nvGrpSpPr>
          <p:cNvPr id="383" name="Group"/>
          <p:cNvGrpSpPr/>
          <p:nvPr/>
        </p:nvGrpSpPr>
        <p:grpSpPr>
          <a:xfrm>
            <a:off x="5996918" y="330200"/>
            <a:ext cx="6832601" cy="3365500"/>
            <a:chOff x="0" y="0"/>
            <a:chExt cx="6832600" cy="3365500"/>
          </a:xfrm>
        </p:grpSpPr>
        <p:grpSp>
          <p:nvGrpSpPr>
            <p:cNvPr id="380" name="Group"/>
            <p:cNvGrpSpPr/>
            <p:nvPr/>
          </p:nvGrpSpPr>
          <p:grpSpPr>
            <a:xfrm>
              <a:off x="0" y="0"/>
              <a:ext cx="6832600" cy="3365500"/>
              <a:chOff x="0" y="0"/>
              <a:chExt cx="6832600" cy="3365500"/>
            </a:xfrm>
          </p:grpSpPr>
          <p:sp>
            <p:nvSpPr>
              <p:cNvPr id="375" name="Rectangle"/>
              <p:cNvSpPr/>
              <p:nvPr/>
            </p:nvSpPr>
            <p:spPr>
              <a:xfrm>
                <a:off x="0" y="0"/>
                <a:ext cx="6832600" cy="3365500"/>
              </a:xfrm>
              <a:prstGeom prst="rect">
                <a:avLst/>
              </a:prstGeom>
              <a:solidFill>
                <a:srgbClr val="969696"/>
              </a:solidFill>
              <a:ln w="12700" cap="flat">
                <a:noFill/>
                <a:miter lim="400000"/>
              </a:ln>
              <a:effectLst/>
            </p:spPr>
            <p:txBody>
              <a:bodyPr wrap="square" lIns="45719" tIns="45719" rIns="45719" bIns="45719" numCol="1" anchor="t">
                <a:noAutofit/>
              </a:bodyPr>
              <a:lstStyle/>
              <a:p>
                <a:pPr defTabSz="914400">
                  <a:defRPr>
                    <a:solidFill>
                      <a:srgbClr val="3333CC"/>
                    </a:solidFill>
                    <a:latin typeface="Papyrus"/>
                    <a:ea typeface="Papyrus"/>
                    <a:cs typeface="Papyrus"/>
                    <a:sym typeface="Papyrus"/>
                  </a:defRPr>
                </a:pPr>
                <a:endParaRPr/>
              </a:p>
            </p:txBody>
          </p:sp>
          <p:pic>
            <p:nvPicPr>
              <p:cNvPr id="376" name="image.png" descr="image.png"/>
              <p:cNvPicPr>
                <a:picLocks noChangeAspect="1"/>
              </p:cNvPicPr>
              <p:nvPr/>
            </p:nvPicPr>
            <p:blipFill>
              <a:blip r:embed="rId3">
                <a:extLst/>
              </a:blip>
              <a:stretch>
                <a:fillRect/>
              </a:stretch>
            </p:blipFill>
            <p:spPr>
              <a:xfrm>
                <a:off x="114300" y="114300"/>
                <a:ext cx="4330700" cy="3074988"/>
              </a:xfrm>
              <a:prstGeom prst="rect">
                <a:avLst/>
              </a:prstGeom>
              <a:ln w="12700" cap="flat">
                <a:noFill/>
                <a:miter lim="400000"/>
              </a:ln>
              <a:effectLst/>
            </p:spPr>
          </p:pic>
          <p:sp>
            <p:nvSpPr>
              <p:cNvPr id="377" name="Oval"/>
              <p:cNvSpPr/>
              <p:nvPr/>
            </p:nvSpPr>
            <p:spPr>
              <a:xfrm>
                <a:off x="2316162" y="736600"/>
                <a:ext cx="425451" cy="455613"/>
              </a:xfrm>
              <a:prstGeom prst="ellipse">
                <a:avLst/>
              </a:prstGeom>
              <a:noFill/>
              <a:ln w="50800" cap="flat">
                <a:solidFill>
                  <a:srgbClr val="FF0000"/>
                </a:solidFill>
                <a:prstDash val="solid"/>
                <a:round/>
              </a:ln>
              <a:effectLst/>
            </p:spPr>
            <p:txBody>
              <a:bodyPr wrap="square" lIns="45719" tIns="45719" rIns="45719" bIns="45719" numCol="1" anchor="t">
                <a:noAutofit/>
              </a:bodyPr>
              <a:lstStyle/>
              <a:p>
                <a:pPr defTabSz="914400">
                  <a:defRPr>
                    <a:solidFill>
                      <a:srgbClr val="3333CC"/>
                    </a:solidFill>
                    <a:latin typeface="Papyrus"/>
                    <a:ea typeface="Papyrus"/>
                    <a:cs typeface="Papyrus"/>
                    <a:sym typeface="Papyrus"/>
                  </a:defRPr>
                </a:pPr>
                <a:endParaRPr/>
              </a:p>
            </p:txBody>
          </p:sp>
          <p:sp>
            <p:nvSpPr>
              <p:cNvPr id="378" name="Deuteronilus Mensae"/>
              <p:cNvSpPr txBox="1"/>
              <p:nvPr/>
            </p:nvSpPr>
            <p:spPr>
              <a:xfrm>
                <a:off x="1123950" y="1524000"/>
                <a:ext cx="2171700" cy="685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indent="55562" defTabSz="914400">
                  <a:spcBef>
                    <a:spcPts val="1700"/>
                  </a:spcBef>
                  <a:defRPr sz="2200" b="1">
                    <a:solidFill>
                      <a:srgbClr val="FFFFFF"/>
                    </a:solidFill>
                    <a:latin typeface="Tahoma"/>
                    <a:ea typeface="Tahoma"/>
                    <a:cs typeface="Tahoma"/>
                    <a:sym typeface="Tahoma"/>
                  </a:defRPr>
                </a:lvl1pPr>
              </a:lstStyle>
              <a:p>
                <a:pPr>
                  <a:defRPr sz="1200" b="0">
                    <a:solidFill>
                      <a:srgbClr val="3333CC"/>
                    </a:solidFill>
                    <a:latin typeface="Papyrus"/>
                    <a:ea typeface="Papyrus"/>
                    <a:cs typeface="Papyrus"/>
                    <a:sym typeface="Papyrus"/>
                  </a:defRPr>
                </a:pPr>
                <a:r>
                  <a:rPr sz="2200" b="1">
                    <a:solidFill>
                      <a:srgbClr val="FFFFFF"/>
                    </a:solidFill>
                    <a:latin typeface="Tahoma"/>
                    <a:ea typeface="Tahoma"/>
                    <a:cs typeface="Tahoma"/>
                    <a:sym typeface="Tahoma"/>
                  </a:rPr>
                  <a:t>Deuteronilus Mensae</a:t>
                </a:r>
              </a:p>
            </p:txBody>
          </p:sp>
          <p:sp>
            <p:nvSpPr>
              <p:cNvPr id="379" name="Line"/>
              <p:cNvSpPr/>
              <p:nvPr/>
            </p:nvSpPr>
            <p:spPr>
              <a:xfrm flipV="1">
                <a:off x="1990724" y="1193799"/>
                <a:ext cx="434976" cy="433389"/>
              </a:xfrm>
              <a:prstGeom prst="line">
                <a:avLst/>
              </a:prstGeom>
              <a:noFill/>
              <a:ln w="25400" cap="flat">
                <a:solidFill>
                  <a:srgbClr val="FFFFFF"/>
                </a:solidFill>
                <a:prstDash val="solid"/>
                <a:round/>
                <a:tailEnd type="stealth" w="med" len="med"/>
              </a:ln>
              <a:effectLst/>
            </p:spPr>
            <p:txBody>
              <a:bodyPr wrap="square" lIns="45719" tIns="45719" rIns="45719" bIns="45719" numCol="1" anchor="t">
                <a:noAutofit/>
              </a:bodyPr>
              <a:lstStyle/>
              <a:p>
                <a:endParaRPr/>
              </a:p>
            </p:txBody>
          </p:sp>
        </p:grpSp>
        <p:sp>
          <p:nvSpPr>
            <p:cNvPr id="381" name="Hauber et al.…"/>
            <p:cNvSpPr txBox="1"/>
            <p:nvPr/>
          </p:nvSpPr>
          <p:spPr>
            <a:xfrm>
              <a:off x="4464050" y="2387600"/>
              <a:ext cx="2082800" cy="5259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indent="57150" defTabSz="914400">
                <a:defRPr>
                  <a:solidFill>
                    <a:srgbClr val="3333CC"/>
                  </a:solidFill>
                  <a:latin typeface="Papyrus"/>
                  <a:ea typeface="Papyrus"/>
                  <a:cs typeface="Papyrus"/>
                  <a:sym typeface="Papyrus"/>
                </a:defRPr>
              </a:pPr>
              <a:r>
                <a:rPr sz="1800" i="1">
                  <a:solidFill>
                    <a:srgbClr val="FFFFFF"/>
                  </a:solidFill>
                  <a:latin typeface="Arial"/>
                  <a:ea typeface="Arial"/>
                  <a:cs typeface="Arial"/>
                  <a:sym typeface="Arial"/>
                </a:rPr>
                <a:t>Hauber et al. </a:t>
              </a:r>
            </a:p>
            <a:p>
              <a:pPr indent="57150" defTabSz="914400">
                <a:defRPr>
                  <a:solidFill>
                    <a:srgbClr val="3333CC"/>
                  </a:solidFill>
                  <a:latin typeface="Papyrus"/>
                  <a:ea typeface="Papyrus"/>
                  <a:cs typeface="Papyrus"/>
                  <a:sym typeface="Papyrus"/>
                </a:defRPr>
              </a:pPr>
              <a:r>
                <a:rPr sz="1800" i="1">
                  <a:solidFill>
                    <a:srgbClr val="FFFFFF"/>
                  </a:solidFill>
                  <a:latin typeface="Arial"/>
                  <a:ea typeface="Arial"/>
                  <a:cs typeface="Arial"/>
                  <a:sym typeface="Arial"/>
                </a:rPr>
                <a:t>(2008)</a:t>
              </a:r>
            </a:p>
          </p:txBody>
        </p:sp>
        <p:sp>
          <p:nvSpPr>
            <p:cNvPr id="382" name="Global…"/>
            <p:cNvSpPr txBox="1"/>
            <p:nvPr/>
          </p:nvSpPr>
          <p:spPr>
            <a:xfrm>
              <a:off x="4445000" y="0"/>
              <a:ext cx="2311400" cy="80116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indent="57150" defTabSz="914400">
                <a:defRPr>
                  <a:solidFill>
                    <a:srgbClr val="3333CC"/>
                  </a:solidFill>
                  <a:latin typeface="Papyrus"/>
                  <a:ea typeface="Papyrus"/>
                  <a:cs typeface="Papyrus"/>
                  <a:sym typeface="Papyrus"/>
                </a:defRPr>
              </a:pPr>
              <a:r>
                <a:rPr sz="2800">
                  <a:solidFill>
                    <a:srgbClr val="FFFFFF"/>
                  </a:solidFill>
                  <a:latin typeface="Arial"/>
                  <a:ea typeface="Arial"/>
                  <a:cs typeface="Arial"/>
                  <a:sym typeface="Arial"/>
                </a:rPr>
                <a:t>Global </a:t>
              </a:r>
            </a:p>
            <a:p>
              <a:pPr indent="57150" defTabSz="914400">
                <a:defRPr>
                  <a:solidFill>
                    <a:srgbClr val="3333CC"/>
                  </a:solidFill>
                  <a:latin typeface="Papyrus"/>
                  <a:ea typeface="Papyrus"/>
                  <a:cs typeface="Papyrus"/>
                  <a:sym typeface="Papyrus"/>
                </a:defRPr>
              </a:pPr>
              <a:r>
                <a:rPr sz="2800">
                  <a:solidFill>
                    <a:srgbClr val="FFFFFF"/>
                  </a:solidFill>
                  <a:latin typeface="Arial"/>
                  <a:ea typeface="Arial"/>
                  <a:cs typeface="Arial"/>
                  <a:sym typeface="Arial"/>
                </a:rPr>
                <a:t>distribution     </a:t>
              </a:r>
            </a:p>
          </p:txBody>
        </p:sp>
      </p:grpSp>
      <p:sp>
        <p:nvSpPr>
          <p:cNvPr id="384" name="Debris-covered glaciers"/>
          <p:cNvSpPr txBox="1"/>
          <p:nvPr/>
        </p:nvSpPr>
        <p:spPr>
          <a:xfrm>
            <a:off x="389996" y="147651"/>
            <a:ext cx="5018775" cy="5715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5562" defTabSz="914400">
              <a:spcBef>
                <a:spcPts val="1700"/>
              </a:spcBef>
              <a:defRPr sz="3800" b="1" u="sng">
                <a:latin typeface="+mn-lt"/>
                <a:ea typeface="+mn-ea"/>
                <a:cs typeface="+mn-cs"/>
                <a:sym typeface="Cochin"/>
              </a:defRPr>
            </a:lvl1pPr>
          </a:lstStyle>
          <a:p>
            <a:pPr>
              <a:defRPr sz="1200" b="0">
                <a:solidFill>
                  <a:srgbClr val="3333CC"/>
                </a:solidFill>
                <a:latin typeface="Papyrus"/>
                <a:ea typeface="Papyrus"/>
                <a:cs typeface="Papyrus"/>
                <a:sym typeface="Papyrus"/>
              </a:defRPr>
            </a:pPr>
            <a:r>
              <a:rPr sz="3800" b="1">
                <a:solidFill>
                  <a:srgbClr val="000000"/>
                </a:solidFill>
                <a:latin typeface="+mn-lt"/>
                <a:ea typeface="+mn-ea"/>
                <a:cs typeface="+mn-cs"/>
                <a:sym typeface="Cochin"/>
              </a:rPr>
              <a:t>Debris-covered glaciers</a:t>
            </a:r>
          </a:p>
        </p:txBody>
      </p:sp>
      <p:pic>
        <p:nvPicPr>
          <p:cNvPr id="385" name="image.png" descr="image.png"/>
          <p:cNvPicPr>
            <a:picLocks noChangeAspect="1"/>
          </p:cNvPicPr>
          <p:nvPr/>
        </p:nvPicPr>
        <p:blipFill>
          <a:blip r:embed="rId4">
            <a:extLst/>
          </a:blip>
          <a:stretch>
            <a:fillRect/>
          </a:stretch>
        </p:blipFill>
        <p:spPr>
          <a:xfrm>
            <a:off x="409389" y="1949279"/>
            <a:ext cx="4979989" cy="7450139"/>
          </a:xfrm>
          <a:prstGeom prst="rect">
            <a:avLst/>
          </a:prstGeom>
          <a:ln w="12700">
            <a:miter lim="400000"/>
          </a:ln>
        </p:spPr>
      </p:pic>
      <p:pic>
        <p:nvPicPr>
          <p:cNvPr id="386" name="image.png" descr="image.png"/>
          <p:cNvPicPr>
            <a:picLocks noChangeAspect="1"/>
          </p:cNvPicPr>
          <p:nvPr/>
        </p:nvPicPr>
        <p:blipFill>
          <a:blip r:embed="rId5">
            <a:extLst/>
          </a:blip>
          <a:stretch>
            <a:fillRect/>
          </a:stretch>
        </p:blipFill>
        <p:spPr>
          <a:xfrm>
            <a:off x="5505643" y="4303755"/>
            <a:ext cx="4378619" cy="5120352"/>
          </a:xfrm>
          <a:prstGeom prst="rect">
            <a:avLst/>
          </a:prstGeom>
          <a:ln w="12700">
            <a:miter lim="400000"/>
          </a:ln>
        </p:spPr>
      </p:pic>
      <p:sp>
        <p:nvSpPr>
          <p:cNvPr id="387" name="Plaut et al., GRL, 2009"/>
          <p:cNvSpPr txBox="1"/>
          <p:nvPr/>
        </p:nvSpPr>
        <p:spPr>
          <a:xfrm>
            <a:off x="705004" y="1260204"/>
            <a:ext cx="3261039" cy="32106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indent="57150" defTabSz="914400">
              <a:spcBef>
                <a:spcPts val="1700"/>
              </a:spcBef>
              <a:defRPr sz="2200">
                <a:solidFill>
                  <a:srgbClr val="3333CC"/>
                </a:solidFill>
                <a:latin typeface="Arial"/>
                <a:ea typeface="Arial"/>
                <a:cs typeface="Arial"/>
                <a:sym typeface="Arial"/>
              </a:defRPr>
            </a:lvl1pPr>
          </a:lstStyle>
          <a:p>
            <a:pPr>
              <a:defRPr sz="1200">
                <a:latin typeface="Papyrus"/>
                <a:ea typeface="Papyrus"/>
                <a:cs typeface="Papyrus"/>
                <a:sym typeface="Papyrus"/>
              </a:defRPr>
            </a:pPr>
            <a:r>
              <a:rPr sz="2200">
                <a:latin typeface="Arial"/>
                <a:ea typeface="Arial"/>
                <a:cs typeface="Arial"/>
                <a:sym typeface="Arial"/>
              </a:rPr>
              <a:t>Plaut et al., GRL, 2009</a:t>
            </a:r>
          </a:p>
        </p:txBody>
      </p:sp>
      <p:sp>
        <p:nvSpPr>
          <p:cNvPr id="388" name="2. Deuteronilus"/>
          <p:cNvSpPr txBox="1"/>
          <p:nvPr/>
        </p:nvSpPr>
        <p:spPr>
          <a:xfrm>
            <a:off x="419054" y="776358"/>
            <a:ext cx="3152751" cy="5334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defRPr sz="3600" b="1">
                <a:latin typeface="+mn-lt"/>
                <a:ea typeface="+mn-ea"/>
                <a:cs typeface="+mn-cs"/>
                <a:sym typeface="Cochin"/>
              </a:defRPr>
            </a:lvl1pPr>
          </a:lstStyle>
          <a:p>
            <a:pPr>
              <a:defRPr sz="1200" b="0">
                <a:solidFill>
                  <a:srgbClr val="3333CC"/>
                </a:solidFill>
                <a:latin typeface="Papyrus"/>
                <a:ea typeface="Papyrus"/>
                <a:cs typeface="Papyrus"/>
                <a:sym typeface="Papyrus"/>
              </a:defRPr>
            </a:pPr>
            <a:r>
              <a:rPr sz="3600" b="1">
                <a:solidFill>
                  <a:srgbClr val="000000"/>
                </a:solidFill>
                <a:latin typeface="+mn-lt"/>
                <a:ea typeface="+mn-ea"/>
                <a:cs typeface="+mn-cs"/>
                <a:sym typeface="Cochin"/>
              </a:rPr>
              <a:t>2. Deuteronilus</a:t>
            </a:r>
          </a:p>
        </p:txBody>
      </p:sp>
      <p:sp>
        <p:nvSpPr>
          <p:cNvPr id="389" name="Delay time"/>
          <p:cNvSpPr txBox="1"/>
          <p:nvPr/>
        </p:nvSpPr>
        <p:spPr>
          <a:xfrm>
            <a:off x="712729" y="1957215"/>
            <a:ext cx="2463801" cy="381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1800">
                <a:solidFill>
                  <a:srgbClr val="FFFFFF"/>
                </a:solidFill>
              </a:defRPr>
            </a:lvl1pPr>
          </a:lstStyle>
          <a:p>
            <a:r>
              <a:t>Delay time</a:t>
            </a:r>
          </a:p>
        </p:txBody>
      </p:sp>
      <p:sp>
        <p:nvSpPr>
          <p:cNvPr id="390" name="Depth (assuming H2O ice)"/>
          <p:cNvSpPr txBox="1"/>
          <p:nvPr/>
        </p:nvSpPr>
        <p:spPr>
          <a:xfrm>
            <a:off x="644362" y="4120925"/>
            <a:ext cx="2752935" cy="381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a:defRPr sz="1800">
                <a:solidFill>
                  <a:srgbClr val="FFFFFF"/>
                </a:solidFill>
              </a:defRPr>
            </a:pPr>
            <a:r>
              <a:t>Depth (assuming H</a:t>
            </a:r>
            <a:r>
              <a:rPr baseline="-5999"/>
              <a:t>2</a:t>
            </a:r>
            <a:r>
              <a:t>O ice)</a:t>
            </a:r>
          </a:p>
        </p:txBody>
      </p:sp>
      <p:sp>
        <p:nvSpPr>
          <p:cNvPr id="391" name="MOLA synthetic"/>
          <p:cNvSpPr txBox="1"/>
          <p:nvPr/>
        </p:nvSpPr>
        <p:spPr>
          <a:xfrm>
            <a:off x="712729" y="5830909"/>
            <a:ext cx="2463801" cy="381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1800">
                <a:solidFill>
                  <a:srgbClr val="FFFFFF"/>
                </a:solidFill>
              </a:defRPr>
            </a:lvl1pPr>
          </a:lstStyle>
          <a:p>
            <a:r>
              <a:t>MOLA synthetic</a:t>
            </a:r>
          </a:p>
        </p:txBody>
      </p:sp>
      <p:sp>
        <p:nvSpPr>
          <p:cNvPr id="392" name="MOLA ground-track map"/>
          <p:cNvSpPr txBox="1"/>
          <p:nvPr/>
        </p:nvSpPr>
        <p:spPr>
          <a:xfrm>
            <a:off x="699847" y="8046004"/>
            <a:ext cx="3014448" cy="381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1800">
                <a:solidFill>
                  <a:srgbClr val="FFFFFF"/>
                </a:solidFill>
              </a:defRPr>
            </a:lvl1pPr>
          </a:lstStyle>
          <a:p>
            <a:r>
              <a:t>MOLA ground-track map</a:t>
            </a:r>
          </a:p>
        </p:txBody>
      </p:sp>
      <p:sp>
        <p:nvSpPr>
          <p:cNvPr id="393" name="SHARAD ground track"/>
          <p:cNvSpPr txBox="1"/>
          <p:nvPr/>
        </p:nvSpPr>
        <p:spPr>
          <a:xfrm>
            <a:off x="6539252" y="7587536"/>
            <a:ext cx="2463801" cy="381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defRPr sz="1800">
                <a:solidFill>
                  <a:srgbClr val="FFFFFF"/>
                </a:solidFill>
              </a:defRPr>
            </a:lvl1pPr>
          </a:lstStyle>
          <a:p>
            <a:r>
              <a:t>SHARAD ground track</a:t>
            </a:r>
          </a:p>
        </p:txBody>
      </p:sp>
      <p:sp>
        <p:nvSpPr>
          <p:cNvPr id="394" name="In all cases, the buried upper surface of the ice is not detected.…"/>
          <p:cNvSpPr txBox="1"/>
          <p:nvPr/>
        </p:nvSpPr>
        <p:spPr>
          <a:xfrm>
            <a:off x="10152927" y="5843647"/>
            <a:ext cx="2651624" cy="35460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57150" defTabSz="914400">
              <a:defRPr>
                <a:solidFill>
                  <a:srgbClr val="3333CC"/>
                </a:solidFill>
                <a:latin typeface="Papyrus"/>
                <a:ea typeface="Papyrus"/>
                <a:cs typeface="Papyrus"/>
                <a:sym typeface="Papyrus"/>
              </a:defRPr>
            </a:pPr>
            <a:r>
              <a:rPr sz="2400" b="1">
                <a:solidFill>
                  <a:srgbClr val="000000"/>
                </a:solidFill>
                <a:latin typeface="Arial"/>
                <a:ea typeface="Arial"/>
                <a:cs typeface="Arial"/>
                <a:sym typeface="Arial"/>
              </a:rPr>
              <a:t>In all cases, the buried upper surface of the ice is not detected.</a:t>
            </a:r>
          </a:p>
          <a:p>
            <a:pPr indent="57150" defTabSz="914400">
              <a:defRPr>
                <a:solidFill>
                  <a:srgbClr val="3333CC"/>
                </a:solidFill>
                <a:latin typeface="Papyrus"/>
                <a:ea typeface="Papyrus"/>
                <a:cs typeface="Papyrus"/>
                <a:sym typeface="Papyrus"/>
              </a:defRPr>
            </a:pPr>
            <a:endParaRPr sz="2400" b="1">
              <a:solidFill>
                <a:srgbClr val="000000"/>
              </a:solidFill>
              <a:latin typeface="Arial"/>
              <a:ea typeface="Arial"/>
              <a:cs typeface="Arial"/>
              <a:sym typeface="Arial"/>
            </a:endParaRPr>
          </a:p>
          <a:p>
            <a:pPr indent="57150" defTabSz="914400">
              <a:defRPr>
                <a:solidFill>
                  <a:srgbClr val="3333CC"/>
                </a:solidFill>
                <a:latin typeface="Papyrus"/>
                <a:ea typeface="Papyrus"/>
                <a:cs typeface="Papyrus"/>
                <a:sym typeface="Papyrus"/>
              </a:defRPr>
            </a:pPr>
            <a:r>
              <a:rPr sz="2400" b="1">
                <a:solidFill>
                  <a:srgbClr val="000000"/>
                </a:solidFill>
                <a:latin typeface="Arial"/>
                <a:ea typeface="Arial"/>
                <a:cs typeface="Arial"/>
                <a:sym typeface="Arial"/>
              </a:rPr>
              <a:t>This lack of detection suggests the ice may be shallower than 10 or 20 m.</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96" name="Orbital radar sounding at Mars…"/>
          <p:cNvSpPr txBox="1"/>
          <p:nvPr/>
        </p:nvSpPr>
        <p:spPr>
          <a:xfrm>
            <a:off x="1286205" y="2275217"/>
            <a:ext cx="10686390" cy="6374915"/>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p>
            <a:pPr marL="558800"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Orbital radar sounding at Mars</a:t>
            </a:r>
          </a:p>
          <a:p>
            <a:pPr marL="558800" indent="-558800" defTabSz="584200">
              <a:spcBef>
                <a:spcPts val="2400"/>
              </a:spcBef>
              <a:buSzPct val="125000"/>
              <a:buChar char="•"/>
              <a:defRPr sz="4800">
                <a:solidFill>
                  <a:srgbClr val="3E231A"/>
                </a:solidFill>
                <a:latin typeface="+mn-lt"/>
                <a:ea typeface="+mn-ea"/>
                <a:cs typeface="+mn-cs"/>
                <a:sym typeface="Cochin"/>
              </a:defRPr>
            </a:pPr>
            <a:r>
              <a:rPr sz="4400" dirty="0"/>
              <a:t>Results likely involving non-polar ice</a:t>
            </a:r>
          </a:p>
          <a:p>
            <a:pPr marL="1562100" lvl="2"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“Lobate Debris Aprons” (glaciers)</a:t>
            </a:r>
          </a:p>
          <a:p>
            <a:pPr marL="1562100" lvl="2" indent="-558800" defTabSz="584200">
              <a:spcBef>
                <a:spcPts val="2400"/>
              </a:spcBef>
              <a:buSzPct val="125000"/>
              <a:buChar char="•"/>
              <a:defRPr sz="4800">
                <a:solidFill>
                  <a:srgbClr val="3E231A"/>
                </a:solidFill>
                <a:latin typeface="+mn-lt"/>
                <a:ea typeface="+mn-ea"/>
                <a:cs typeface="+mn-cs"/>
                <a:sym typeface="Cochin"/>
              </a:defRPr>
            </a:pPr>
            <a:r>
              <a:rPr sz="4400" dirty="0"/>
              <a:t>Non-glacial ground ice</a:t>
            </a:r>
          </a:p>
          <a:p>
            <a:pPr marL="558800" indent="-558800" defTabSz="584200">
              <a:spcBef>
                <a:spcPts val="2400"/>
              </a:spcBef>
              <a:buSzPct val="125000"/>
              <a:buChar char="•"/>
              <a:defRPr sz="4800">
                <a:solidFill>
                  <a:srgbClr val="3E231A">
                    <a:alpha val="50462"/>
                  </a:srgbClr>
                </a:solidFill>
                <a:latin typeface="+mn-lt"/>
                <a:ea typeface="+mn-ea"/>
                <a:cs typeface="+mn-cs"/>
                <a:sym typeface="Cochin"/>
              </a:defRPr>
            </a:pPr>
            <a:r>
              <a:rPr sz="4400" dirty="0"/>
              <a:t>New analysis techniques &amp; implications</a:t>
            </a:r>
          </a:p>
          <a:p>
            <a:pPr marL="558800" indent="-558800" defTabSz="584200">
              <a:lnSpc>
                <a:spcPct val="130000"/>
              </a:lnSpc>
              <a:spcBef>
                <a:spcPts val="2400"/>
              </a:spcBef>
              <a:buSzPct val="125000"/>
              <a:buChar char="•"/>
              <a:defRPr sz="4800">
                <a:solidFill>
                  <a:srgbClr val="3E231A">
                    <a:alpha val="50462"/>
                  </a:srgbClr>
                </a:solidFill>
                <a:latin typeface="+mn-lt"/>
                <a:ea typeface="+mn-ea"/>
                <a:cs typeface="+mn-cs"/>
                <a:sym typeface="Cochin"/>
              </a:defRPr>
            </a:pPr>
            <a:r>
              <a:rPr sz="4400" dirty="0"/>
              <a:t>Summary and paths forward</a:t>
            </a:r>
          </a:p>
        </p:txBody>
      </p:sp>
      <p:sp>
        <p:nvSpPr>
          <p:cNvPr id="397" name="Image credit: NASA/JPL"/>
          <p:cNvSpPr txBox="1"/>
          <p:nvPr/>
        </p:nvSpPr>
        <p:spPr>
          <a:xfrm>
            <a:off x="8864897" y="9353550"/>
            <a:ext cx="3403601" cy="36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1800">
                <a:solidFill>
                  <a:srgbClr val="3F231B"/>
                </a:solidFill>
                <a:latin typeface="+mn-lt"/>
                <a:ea typeface="+mn-ea"/>
                <a:cs typeface="+mn-cs"/>
                <a:sym typeface="Cochin"/>
              </a:defRPr>
            </a:lvl1pPr>
          </a:lstStyle>
          <a:p>
            <a:r>
              <a:t>Image credit: NASA/JPL</a:t>
            </a:r>
          </a:p>
        </p:txBody>
      </p:sp>
      <p:sp>
        <p:nvSpPr>
          <p:cNvPr id="398" name="What’s on the radar…"/>
          <p:cNvSpPr txBox="1"/>
          <p:nvPr/>
        </p:nvSpPr>
        <p:spPr>
          <a:xfrm>
            <a:off x="1397000" y="-330200"/>
            <a:ext cx="10464800" cy="2438400"/>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lvl1pPr algn="ctr" defTabSz="584200">
              <a:defRPr sz="7200" b="1">
                <a:solidFill>
                  <a:srgbClr val="3F231B"/>
                </a:solidFill>
                <a:latin typeface="+mn-lt"/>
                <a:ea typeface="+mn-ea"/>
                <a:cs typeface="+mn-cs"/>
                <a:sym typeface="Cochin"/>
              </a:defRPr>
            </a:lvl1pPr>
          </a:lstStyle>
          <a:p>
            <a:r>
              <a:t>What’s on the radar…</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400" name="Image" descr="Image"/>
          <p:cNvPicPr>
            <a:picLocks noChangeAspect="1"/>
          </p:cNvPicPr>
          <p:nvPr/>
        </p:nvPicPr>
        <p:blipFill>
          <a:blip r:embed="rId3">
            <a:extLst/>
          </a:blip>
          <a:srcRect l="709" t="443" r="1331"/>
          <a:stretch>
            <a:fillRect/>
          </a:stretch>
        </p:blipFill>
        <p:spPr>
          <a:xfrm>
            <a:off x="5811381" y="1582096"/>
            <a:ext cx="7069986" cy="8062495"/>
          </a:xfrm>
          <a:prstGeom prst="rect">
            <a:avLst/>
          </a:prstGeom>
          <a:ln w="12700">
            <a:miter lim="400000"/>
          </a:ln>
        </p:spPr>
      </p:pic>
      <p:sp>
        <p:nvSpPr>
          <p:cNvPr id="401" name="Putzig et al., JGR, 2014"/>
          <p:cNvSpPr txBox="1"/>
          <p:nvPr/>
        </p:nvSpPr>
        <p:spPr>
          <a:xfrm>
            <a:off x="9946904" y="1142954"/>
            <a:ext cx="2937794" cy="3429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spcBef>
                <a:spcPts val="1700"/>
              </a:spcBef>
              <a:defRPr sz="2200">
                <a:solidFill>
                  <a:srgbClr val="3333CC"/>
                </a:solidFill>
                <a:latin typeface="Tahoma"/>
                <a:ea typeface="Tahoma"/>
                <a:cs typeface="Tahoma"/>
                <a:sym typeface="Tahoma"/>
              </a:defRPr>
            </a:lvl1pPr>
          </a:lstStyle>
          <a:p>
            <a:pPr>
              <a:defRPr sz="1200">
                <a:latin typeface="Papyrus"/>
                <a:ea typeface="Papyrus"/>
                <a:cs typeface="Papyrus"/>
                <a:sym typeface="Papyrus"/>
              </a:defRPr>
            </a:pPr>
            <a:r>
              <a:rPr sz="2200">
                <a:latin typeface="Tahoma"/>
                <a:ea typeface="Tahoma"/>
                <a:cs typeface="Tahoma"/>
                <a:sym typeface="Tahoma"/>
              </a:rPr>
              <a:t>Putzig et al., JGR, 2014</a:t>
            </a:r>
          </a:p>
        </p:txBody>
      </p:sp>
      <p:sp>
        <p:nvSpPr>
          <p:cNvPr id="402" name="Of all past landing sites, only Phoenix shows clear evidence of subsurface radar returns. We mapped what may be the base of ground ice at depths of ~15–66 m across 2900 km2 in the depression where the lander resides."/>
          <p:cNvSpPr txBox="1"/>
          <p:nvPr/>
        </p:nvSpPr>
        <p:spPr>
          <a:xfrm>
            <a:off x="259022" y="1384169"/>
            <a:ext cx="5416369" cy="231858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spcBef>
                <a:spcPts val="1200"/>
              </a:spcBef>
              <a:defRPr sz="2400">
                <a:latin typeface="Arial"/>
                <a:ea typeface="Arial"/>
                <a:cs typeface="Arial"/>
                <a:sym typeface="Arial"/>
              </a:defRPr>
            </a:pPr>
            <a:r>
              <a:rPr dirty="0"/>
              <a:t>Of all past landing sites, only Phoenix shows clear evidence of subsurface radar returns. We mapped what may be the base of ground ice at depths of ~15–66 m across 2900 km</a:t>
            </a:r>
            <a:r>
              <a:rPr baseline="31999" dirty="0"/>
              <a:t>2</a:t>
            </a:r>
            <a:r>
              <a:rPr dirty="0"/>
              <a:t> in the depression where the lander resides. </a:t>
            </a:r>
          </a:p>
        </p:txBody>
      </p:sp>
      <p:pic>
        <p:nvPicPr>
          <p:cNvPr id="403" name="Image" descr="Image"/>
          <p:cNvPicPr>
            <a:picLocks noChangeAspect="1"/>
          </p:cNvPicPr>
          <p:nvPr/>
        </p:nvPicPr>
        <p:blipFill>
          <a:blip r:embed="rId4">
            <a:extLst/>
          </a:blip>
          <a:stretch>
            <a:fillRect/>
          </a:stretch>
        </p:blipFill>
        <p:spPr>
          <a:xfrm>
            <a:off x="199030" y="3707436"/>
            <a:ext cx="5536353" cy="5939849"/>
          </a:xfrm>
          <a:prstGeom prst="rect">
            <a:avLst/>
          </a:prstGeom>
          <a:ln w="12700">
            <a:miter lim="400000"/>
          </a:ln>
        </p:spPr>
      </p:pic>
      <p:sp>
        <p:nvSpPr>
          <p:cNvPr id="404" name="SHARAD detects possible base of ground ice in region of Phoenix landing site"/>
          <p:cNvSpPr txBox="1"/>
          <p:nvPr/>
        </p:nvSpPr>
        <p:spPr>
          <a:xfrm>
            <a:off x="1179464" y="3952"/>
            <a:ext cx="10731500" cy="123110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indent="57150" algn="ctr" defTabSz="914400">
              <a:defRPr sz="4400" b="1">
                <a:latin typeface="+mn-lt"/>
                <a:ea typeface="+mn-ea"/>
                <a:cs typeface="+mn-cs"/>
                <a:sym typeface="Cochin"/>
              </a:defRPr>
            </a:lvl1pPr>
          </a:lstStyle>
          <a:p>
            <a:pPr>
              <a:defRPr sz="1200" b="0">
                <a:solidFill>
                  <a:srgbClr val="3333CC"/>
                </a:solidFill>
                <a:latin typeface="Papyrus"/>
                <a:ea typeface="Papyrus"/>
                <a:cs typeface="Papyrus"/>
                <a:sym typeface="Papyrus"/>
              </a:defRPr>
            </a:pPr>
            <a:r>
              <a:rPr sz="4000" b="1" dirty="0">
                <a:solidFill>
                  <a:srgbClr val="000000"/>
                </a:solidFill>
                <a:latin typeface="+mn-lt"/>
                <a:ea typeface="+mn-ea"/>
                <a:cs typeface="+mn-cs"/>
                <a:sym typeface="Cochin"/>
              </a:rPr>
              <a:t>SHARAD detects possible base of ground ice in region of Phoenix landing site</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Why no detection of top of ground ice? Too shallow.…"/>
          <p:cNvSpPr txBox="1"/>
          <p:nvPr/>
        </p:nvSpPr>
        <p:spPr>
          <a:xfrm>
            <a:off x="895739" y="349707"/>
            <a:ext cx="10972411" cy="156966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p>
            <a:pPr indent="57150" algn="ctr" defTabSz="914400">
              <a:defRPr sz="3700">
                <a:solidFill>
                  <a:srgbClr val="3333CC"/>
                </a:solidFill>
                <a:latin typeface="Papyrus"/>
                <a:ea typeface="Papyrus"/>
                <a:cs typeface="Papyrus"/>
                <a:sym typeface="Papyrus"/>
              </a:defRPr>
            </a:pPr>
            <a:r>
              <a:rPr sz="3400" b="1" dirty="0">
                <a:solidFill>
                  <a:srgbClr val="000000"/>
                </a:solidFill>
                <a:latin typeface="+mn-lt"/>
                <a:ea typeface="+mn-ea"/>
                <a:cs typeface="+mn-cs"/>
                <a:sym typeface="Cochin"/>
              </a:rPr>
              <a:t>Why no detection of top of ground ice? Too shallow.</a:t>
            </a:r>
          </a:p>
          <a:p>
            <a:pPr indent="57150" algn="ctr" defTabSz="914400">
              <a:defRPr sz="3700">
                <a:solidFill>
                  <a:srgbClr val="3333CC"/>
                </a:solidFill>
                <a:latin typeface="Papyrus"/>
                <a:ea typeface="Papyrus"/>
                <a:cs typeface="Papyrus"/>
                <a:sym typeface="Papyrus"/>
              </a:defRPr>
            </a:pPr>
            <a:r>
              <a:rPr sz="3400" b="1" dirty="0">
                <a:solidFill>
                  <a:srgbClr val="000000"/>
                </a:solidFill>
                <a:latin typeface="+mn-lt"/>
                <a:ea typeface="+mn-ea"/>
                <a:cs typeface="+mn-cs"/>
                <a:sym typeface="Cochin"/>
              </a:rPr>
              <a:t>Why </a:t>
            </a:r>
            <a:r>
              <a:rPr sz="3400" b="1" u="sng" dirty="0">
                <a:solidFill>
                  <a:srgbClr val="000000"/>
                </a:solidFill>
                <a:latin typeface="+mn-lt"/>
                <a:ea typeface="+mn-ea"/>
                <a:cs typeface="+mn-cs"/>
                <a:sym typeface="Cochin"/>
              </a:rPr>
              <a:t>possible base</a:t>
            </a:r>
            <a:r>
              <a:rPr sz="3400" b="1" dirty="0">
                <a:solidFill>
                  <a:srgbClr val="000000"/>
                </a:solidFill>
                <a:latin typeface="+mn-lt"/>
                <a:ea typeface="+mn-ea"/>
                <a:cs typeface="+mn-cs"/>
                <a:sym typeface="Cochin"/>
              </a:rPr>
              <a:t> of ground ice?</a:t>
            </a:r>
          </a:p>
          <a:p>
            <a:pPr indent="57150" algn="ctr" defTabSz="914400">
              <a:defRPr sz="3700">
                <a:solidFill>
                  <a:srgbClr val="3333CC"/>
                </a:solidFill>
                <a:latin typeface="Papyrus"/>
                <a:ea typeface="Papyrus"/>
                <a:cs typeface="Papyrus"/>
                <a:sym typeface="Papyrus"/>
              </a:defRPr>
            </a:pPr>
            <a:r>
              <a:rPr sz="3400" b="1" dirty="0">
                <a:solidFill>
                  <a:srgbClr val="000000"/>
                </a:solidFill>
                <a:latin typeface="+mn-lt"/>
                <a:ea typeface="+mn-ea"/>
                <a:cs typeface="+mn-cs"/>
                <a:sym typeface="Cochin"/>
              </a:rPr>
              <a:t>⇒ Detections span surface </a:t>
            </a:r>
            <a:r>
              <a:rPr sz="3400" b="1" u="sng" dirty="0" err="1">
                <a:solidFill>
                  <a:srgbClr val="000000"/>
                </a:solidFill>
                <a:latin typeface="+mn-lt"/>
                <a:ea typeface="+mn-ea"/>
                <a:cs typeface="+mn-cs"/>
                <a:sym typeface="Cochin"/>
              </a:rPr>
              <a:t>sidelobe</a:t>
            </a:r>
            <a:r>
              <a:rPr sz="3400" b="1" dirty="0">
                <a:solidFill>
                  <a:srgbClr val="000000"/>
                </a:solidFill>
                <a:latin typeface="+mn-lt"/>
                <a:ea typeface="+mn-ea"/>
                <a:cs typeface="+mn-cs"/>
                <a:sym typeface="Cochin"/>
              </a:rPr>
              <a:t>* zone.</a:t>
            </a:r>
          </a:p>
        </p:txBody>
      </p:sp>
      <p:pic>
        <p:nvPicPr>
          <p:cNvPr id="407" name="Image" descr="Image"/>
          <p:cNvPicPr>
            <a:picLocks noChangeAspect="1"/>
          </p:cNvPicPr>
          <p:nvPr/>
        </p:nvPicPr>
        <p:blipFill>
          <a:blip r:embed="rId2">
            <a:extLst/>
          </a:blip>
          <a:stretch>
            <a:fillRect/>
          </a:stretch>
        </p:blipFill>
        <p:spPr>
          <a:xfrm>
            <a:off x="601481" y="2124387"/>
            <a:ext cx="11954238" cy="7199971"/>
          </a:xfrm>
          <a:prstGeom prst="rect">
            <a:avLst/>
          </a:prstGeom>
          <a:ln w="12700">
            <a:miter lim="400000"/>
          </a:ln>
        </p:spPr>
      </p:pic>
      <p:sp>
        <p:nvSpPr>
          <p:cNvPr id="408" name="Putzig et al., JGR, 2014"/>
          <p:cNvSpPr txBox="1"/>
          <p:nvPr/>
        </p:nvSpPr>
        <p:spPr>
          <a:xfrm>
            <a:off x="9126834" y="8329768"/>
            <a:ext cx="2937794" cy="3429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spcBef>
                <a:spcPts val="1700"/>
              </a:spcBef>
              <a:defRPr sz="2200">
                <a:solidFill>
                  <a:srgbClr val="3333CC"/>
                </a:solidFill>
                <a:latin typeface="Tahoma"/>
                <a:ea typeface="Tahoma"/>
                <a:cs typeface="Tahoma"/>
                <a:sym typeface="Tahoma"/>
              </a:defRPr>
            </a:lvl1pPr>
          </a:lstStyle>
          <a:p>
            <a:pPr>
              <a:defRPr sz="1200">
                <a:latin typeface="Papyrus"/>
                <a:ea typeface="Papyrus"/>
                <a:cs typeface="Papyrus"/>
                <a:sym typeface="Papyrus"/>
              </a:defRPr>
            </a:pPr>
            <a:r>
              <a:rPr sz="2200">
                <a:latin typeface="Tahoma"/>
                <a:ea typeface="Tahoma"/>
                <a:cs typeface="Tahoma"/>
                <a:sym typeface="Tahoma"/>
              </a:rPr>
              <a:t>Putzig et al., JGR, 2014</a:t>
            </a:r>
          </a:p>
        </p:txBody>
      </p:sp>
      <p:sp>
        <p:nvSpPr>
          <p:cNvPr id="409" name="Phoenix"/>
          <p:cNvSpPr txBox="1"/>
          <p:nvPr/>
        </p:nvSpPr>
        <p:spPr>
          <a:xfrm>
            <a:off x="7788605" y="2473228"/>
            <a:ext cx="1102272" cy="4064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000" b="1"/>
            </a:lvl1pPr>
          </a:lstStyle>
          <a:p>
            <a:r>
              <a:t>Phoenix</a:t>
            </a:r>
          </a:p>
        </p:txBody>
      </p:sp>
      <p:sp>
        <p:nvSpPr>
          <p:cNvPr id="410" name="* Sidelobes are a product of processing the band-limited 15-25 MHz signals."/>
          <p:cNvSpPr txBox="1"/>
          <p:nvPr/>
        </p:nvSpPr>
        <p:spPr>
          <a:xfrm>
            <a:off x="1400124" y="8827727"/>
            <a:ext cx="10204552" cy="457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indent="57150" algn="ctr" defTabSz="914400">
              <a:defRPr sz="2400" b="1">
                <a:latin typeface="+mn-lt"/>
                <a:ea typeface="+mn-ea"/>
                <a:cs typeface="+mn-cs"/>
                <a:sym typeface="Cochin"/>
              </a:defRPr>
            </a:lvl1pPr>
          </a:lstStyle>
          <a:p>
            <a:pPr>
              <a:defRPr b="0">
                <a:solidFill>
                  <a:srgbClr val="3333CC"/>
                </a:solidFill>
                <a:latin typeface="Papyrus"/>
                <a:ea typeface="Papyrus"/>
                <a:cs typeface="Papyrus"/>
                <a:sym typeface="Papyrus"/>
              </a:defRPr>
            </a:pPr>
            <a:r>
              <a:rPr b="1">
                <a:solidFill>
                  <a:srgbClr val="000000"/>
                </a:solidFill>
                <a:latin typeface="+mn-lt"/>
                <a:ea typeface="+mn-ea"/>
                <a:cs typeface="+mn-cs"/>
                <a:sym typeface="Cochin"/>
              </a:rPr>
              <a:t>* Sidelobes are a product of processing the band-limited 15-25 MHz signals.</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12" name="Widespread Buried Ice in Arcadia Planitia"/>
          <p:cNvSpPr txBox="1"/>
          <p:nvPr/>
        </p:nvSpPr>
        <p:spPr>
          <a:xfrm>
            <a:off x="1017351" y="269785"/>
            <a:ext cx="10970098" cy="61555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indent="39687" algn="ctr" defTabSz="914400">
              <a:defRPr sz="4400" b="1">
                <a:latin typeface="+mn-lt"/>
                <a:ea typeface="+mn-ea"/>
                <a:cs typeface="+mn-cs"/>
                <a:sym typeface="Cochin"/>
              </a:defRPr>
            </a:lvl1pPr>
          </a:lstStyle>
          <a:p>
            <a:r>
              <a:rPr sz="4000" dirty="0"/>
              <a:t>Widespread Buried Ice in Arcadia </a:t>
            </a:r>
            <a:r>
              <a:rPr sz="4000" dirty="0" err="1"/>
              <a:t>Planitia</a:t>
            </a:r>
            <a:endParaRPr sz="4000" dirty="0"/>
          </a:p>
        </p:txBody>
      </p:sp>
      <p:pic>
        <p:nvPicPr>
          <p:cNvPr id="413" name="Bramson_BadgerCrater_3D.png" descr="Bramson_BadgerCrater_3D.png"/>
          <p:cNvPicPr>
            <a:picLocks noChangeAspect="1"/>
          </p:cNvPicPr>
          <p:nvPr/>
        </p:nvPicPr>
        <p:blipFill>
          <a:blip r:embed="rId3">
            <a:extLst/>
          </a:blip>
          <a:srcRect t="17739" b="20179"/>
          <a:stretch>
            <a:fillRect/>
          </a:stretch>
        </p:blipFill>
        <p:spPr>
          <a:xfrm>
            <a:off x="7640637" y="2695884"/>
            <a:ext cx="5191126" cy="3903663"/>
          </a:xfrm>
          <a:prstGeom prst="rect">
            <a:avLst/>
          </a:prstGeom>
          <a:ln w="12700">
            <a:miter lim="400000"/>
          </a:ln>
        </p:spPr>
      </p:pic>
      <p:pic>
        <p:nvPicPr>
          <p:cNvPr id="414" name="FPB_949601000_1_05_std7_focpow_001.png" descr="FPB_949601000_1_05_std7_focpow_001.png"/>
          <p:cNvPicPr>
            <a:picLocks/>
          </p:cNvPicPr>
          <p:nvPr/>
        </p:nvPicPr>
        <p:blipFill>
          <a:blip r:embed="rId4">
            <a:extLst/>
          </a:blip>
          <a:srcRect l="63194" t="77981" r="28562" b="18469"/>
          <a:stretch>
            <a:fillRect/>
          </a:stretch>
        </p:blipFill>
        <p:spPr>
          <a:xfrm>
            <a:off x="166588" y="6714021"/>
            <a:ext cx="12671526" cy="2931101"/>
          </a:xfrm>
          <a:prstGeom prst="rect">
            <a:avLst/>
          </a:prstGeom>
          <a:ln w="12700">
            <a:miter lim="400000"/>
          </a:ln>
        </p:spPr>
      </p:pic>
      <p:sp>
        <p:nvSpPr>
          <p:cNvPr id="415" name="SHARAD profile"/>
          <p:cNvSpPr txBox="1"/>
          <p:nvPr/>
        </p:nvSpPr>
        <p:spPr>
          <a:xfrm>
            <a:off x="10149852" y="6772485"/>
            <a:ext cx="2584735" cy="437069"/>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r">
              <a:lnSpc>
                <a:spcPct val="120000"/>
              </a:lnSpc>
              <a:defRPr sz="2400" b="1">
                <a:solidFill>
                  <a:srgbClr val="FFFFFF"/>
                </a:solidFill>
                <a:latin typeface="Arial"/>
                <a:ea typeface="Arial"/>
                <a:cs typeface="Arial"/>
                <a:sym typeface="Arial"/>
              </a:defRPr>
            </a:lvl1pPr>
          </a:lstStyle>
          <a:p>
            <a:r>
              <a:t>SHARAD profile</a:t>
            </a:r>
          </a:p>
        </p:txBody>
      </p:sp>
      <p:sp>
        <p:nvSpPr>
          <p:cNvPr id="416" name="Terraced Crater"/>
          <p:cNvSpPr txBox="1"/>
          <p:nvPr/>
        </p:nvSpPr>
        <p:spPr>
          <a:xfrm>
            <a:off x="10332438" y="2813269"/>
            <a:ext cx="5181601" cy="43707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120000"/>
              </a:lnSpc>
              <a:defRPr sz="2400" b="1">
                <a:solidFill>
                  <a:srgbClr val="FFFFFF"/>
                </a:solidFill>
                <a:latin typeface="Arial"/>
                <a:ea typeface="Arial"/>
                <a:cs typeface="Arial"/>
                <a:sym typeface="Arial"/>
              </a:defRPr>
            </a:lvl1pPr>
          </a:lstStyle>
          <a:p>
            <a:r>
              <a:t>Terraced Crater</a:t>
            </a:r>
          </a:p>
        </p:txBody>
      </p:sp>
      <p:sp>
        <p:nvSpPr>
          <p:cNvPr id="417" name="Bramson et al., GRL, 2015"/>
          <p:cNvSpPr txBox="1"/>
          <p:nvPr/>
        </p:nvSpPr>
        <p:spPr>
          <a:xfrm>
            <a:off x="4857309" y="849883"/>
            <a:ext cx="3290182" cy="3429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spcBef>
                <a:spcPts val="1700"/>
              </a:spcBef>
              <a:defRPr sz="2200">
                <a:solidFill>
                  <a:srgbClr val="3333CC"/>
                </a:solidFill>
                <a:latin typeface="Tahoma"/>
                <a:ea typeface="Tahoma"/>
                <a:cs typeface="Tahoma"/>
                <a:sym typeface="Tahoma"/>
              </a:defRPr>
            </a:lvl1pPr>
          </a:lstStyle>
          <a:p>
            <a:pPr>
              <a:defRPr sz="1200">
                <a:latin typeface="Papyrus"/>
                <a:ea typeface="Papyrus"/>
                <a:cs typeface="Papyrus"/>
                <a:sym typeface="Papyrus"/>
              </a:defRPr>
            </a:pPr>
            <a:r>
              <a:rPr sz="2200">
                <a:latin typeface="Tahoma"/>
                <a:ea typeface="Tahoma"/>
                <a:cs typeface="Tahoma"/>
                <a:sym typeface="Tahoma"/>
              </a:rPr>
              <a:t>Bramson et al., GRL, 2015</a:t>
            </a:r>
          </a:p>
        </p:txBody>
      </p:sp>
      <p:sp>
        <p:nvSpPr>
          <p:cNvPr id="418" name="HiRISE stereo images provide the depth to the terraces, typically ~ 40 m. Comparing the terrace depths with their radar delay times, the layer appears to be composed mostly of water ice.…"/>
          <p:cNvSpPr txBox="1"/>
          <p:nvPr/>
        </p:nvSpPr>
        <p:spPr>
          <a:xfrm>
            <a:off x="275969" y="2880196"/>
            <a:ext cx="7350962" cy="356255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marL="163656" indent="-163656" defTabSz="914400">
              <a:lnSpc>
                <a:spcPct val="120000"/>
              </a:lnSpc>
              <a:spcBef>
                <a:spcPts val="1200"/>
              </a:spcBef>
              <a:buSzPct val="100000"/>
              <a:buFont typeface="Arial"/>
              <a:buChar char="•"/>
              <a:defRPr sz="2400" b="1">
                <a:latin typeface="Arial"/>
                <a:ea typeface="Arial"/>
                <a:cs typeface="Arial"/>
                <a:sym typeface="Arial"/>
              </a:defRPr>
            </a:pPr>
            <a:r>
              <a:t>HiRISE stereo images provide the depth to the terraces, typically ~ 40 m. Comparing the terrace depths with their radar delay times, the layer appears to be composed mostly of water ice.</a:t>
            </a:r>
          </a:p>
          <a:p>
            <a:pPr marL="163656" indent="-163656" defTabSz="914400">
              <a:lnSpc>
                <a:spcPct val="120000"/>
              </a:lnSpc>
              <a:spcBef>
                <a:spcPts val="1200"/>
              </a:spcBef>
              <a:buSzPct val="100000"/>
              <a:buFont typeface="Arial"/>
              <a:buChar char="•"/>
              <a:defRPr sz="2400" b="1">
                <a:latin typeface="Arial"/>
                <a:ea typeface="Arial"/>
                <a:cs typeface="Arial"/>
                <a:sym typeface="Arial"/>
              </a:defRPr>
            </a:pPr>
            <a:r>
              <a:t>This ice sheet covers an area of ~10</a:t>
            </a:r>
            <a:r>
              <a:rPr baseline="30333"/>
              <a:t>6</a:t>
            </a:r>
            <a:r>
              <a:t> km</a:t>
            </a:r>
            <a:r>
              <a:rPr baseline="30333"/>
              <a:t>2</a:t>
            </a:r>
            <a:r>
              <a:t> (California + Texas). It extends to 38°N latitude, where conditions are more favorable for human explorers than at the polar ice caps. </a:t>
            </a:r>
          </a:p>
        </p:txBody>
      </p:sp>
      <p:sp>
        <p:nvSpPr>
          <p:cNvPr id="419" name="MRO cameras have imaged many terraced craters, formed by impacts into layered surfaces. Dozens of these craters occur in Arcadia Planitia, where SHARAD also detects a subsurface layer."/>
          <p:cNvSpPr txBox="1"/>
          <p:nvPr/>
        </p:nvSpPr>
        <p:spPr>
          <a:xfrm>
            <a:off x="289259" y="951062"/>
            <a:ext cx="10753288" cy="171124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marL="163656" indent="-163656" defTabSz="914400">
              <a:lnSpc>
                <a:spcPct val="120000"/>
              </a:lnSpc>
              <a:buSzPct val="100000"/>
              <a:buFont typeface="Arial"/>
              <a:buChar char="•"/>
              <a:defRPr sz="2400" b="1">
                <a:latin typeface="Arial"/>
                <a:ea typeface="Arial"/>
                <a:cs typeface="Arial"/>
                <a:sym typeface="Arial"/>
              </a:defRPr>
            </a:pPr>
            <a:endParaRPr dirty="0"/>
          </a:p>
          <a:p>
            <a:pPr marL="163656" indent="-163656" defTabSz="914400">
              <a:lnSpc>
                <a:spcPct val="120000"/>
              </a:lnSpc>
              <a:buSzPct val="100000"/>
              <a:buFont typeface="Arial"/>
              <a:buChar char="•"/>
              <a:defRPr sz="2400" b="1">
                <a:latin typeface="Arial"/>
                <a:ea typeface="Arial"/>
                <a:cs typeface="Arial"/>
                <a:sym typeface="Arial"/>
              </a:defRPr>
            </a:pPr>
            <a:r>
              <a:rPr dirty="0"/>
              <a:t>MRO cameras have imaged many terraced craters, formed by impacts into layered surfaces. Dozens of these craters occur in Arcadia </a:t>
            </a:r>
            <a:r>
              <a:rPr dirty="0" err="1"/>
              <a:t>Planitia</a:t>
            </a:r>
            <a:r>
              <a:rPr dirty="0"/>
              <a:t>, where SHARAD also detects a subsurface layer.</a:t>
            </a:r>
          </a:p>
        </p:txBody>
      </p:sp>
      <p:sp>
        <p:nvSpPr>
          <p:cNvPr id="420" name="Line"/>
          <p:cNvSpPr/>
          <p:nvPr/>
        </p:nvSpPr>
        <p:spPr>
          <a:xfrm flipV="1">
            <a:off x="2641736" y="8130158"/>
            <a:ext cx="1" cy="647700"/>
          </a:xfrm>
          <a:prstGeom prst="line">
            <a:avLst/>
          </a:prstGeom>
          <a:ln w="63500">
            <a:solidFill>
              <a:srgbClr val="FFFFFF"/>
            </a:solidFill>
            <a:miter lim="400000"/>
            <a:tailEnd type="triangle"/>
          </a:ln>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21" name="Interface correlated to terrace"/>
          <p:cNvSpPr txBox="1"/>
          <p:nvPr/>
        </p:nvSpPr>
        <p:spPr>
          <a:xfrm>
            <a:off x="1689493" y="7098836"/>
            <a:ext cx="4290170" cy="3752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lnSpc>
                <a:spcPct val="120000"/>
              </a:lnSpc>
              <a:defRPr sz="2000" b="1">
                <a:solidFill>
                  <a:srgbClr val="FFFFFF"/>
                </a:solidFill>
                <a:latin typeface="Arial"/>
                <a:ea typeface="Arial"/>
                <a:cs typeface="Arial"/>
                <a:sym typeface="Arial"/>
              </a:defRPr>
            </a:lvl1pPr>
          </a:lstStyle>
          <a:p>
            <a:r>
              <a:t>Interface correlated to terrace </a:t>
            </a:r>
          </a:p>
        </p:txBody>
      </p:sp>
      <p:sp>
        <p:nvSpPr>
          <p:cNvPr id="422" name="Deeper unrelated interface"/>
          <p:cNvSpPr txBox="1"/>
          <p:nvPr/>
        </p:nvSpPr>
        <p:spPr>
          <a:xfrm>
            <a:off x="8411951" y="9240873"/>
            <a:ext cx="4290170" cy="3752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lnSpc>
                <a:spcPct val="120000"/>
              </a:lnSpc>
              <a:defRPr sz="2000" b="1">
                <a:solidFill>
                  <a:srgbClr val="DCDEE0"/>
                </a:solidFill>
                <a:latin typeface="Arial"/>
                <a:ea typeface="Arial"/>
                <a:cs typeface="Arial"/>
                <a:sym typeface="Arial"/>
              </a:defRPr>
            </a:lvl1pPr>
          </a:lstStyle>
          <a:p>
            <a:r>
              <a:t>Deeper unrelated interface</a:t>
            </a:r>
          </a:p>
        </p:txBody>
      </p:sp>
      <p:sp>
        <p:nvSpPr>
          <p:cNvPr id="423" name="Line"/>
          <p:cNvSpPr/>
          <p:nvPr/>
        </p:nvSpPr>
        <p:spPr>
          <a:xfrm flipV="1">
            <a:off x="7985777" y="8883638"/>
            <a:ext cx="1" cy="375231"/>
          </a:xfrm>
          <a:prstGeom prst="line">
            <a:avLst/>
          </a:prstGeom>
          <a:ln w="63500">
            <a:solidFill>
              <a:srgbClr val="A6AAA8"/>
            </a:solidFill>
            <a:miter lim="400000"/>
            <a:tailEnd type="triangle"/>
          </a:ln>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24" name="Line"/>
          <p:cNvSpPr/>
          <p:nvPr/>
        </p:nvSpPr>
        <p:spPr>
          <a:xfrm flipV="1">
            <a:off x="5037015" y="7971272"/>
            <a:ext cx="1" cy="647701"/>
          </a:xfrm>
          <a:prstGeom prst="line">
            <a:avLst/>
          </a:prstGeom>
          <a:ln w="63500">
            <a:solidFill>
              <a:srgbClr val="FFFFFF"/>
            </a:solidFill>
            <a:miter lim="400000"/>
            <a:tailEnd type="triangle"/>
          </a:ln>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25" name="Line"/>
          <p:cNvSpPr/>
          <p:nvPr/>
        </p:nvSpPr>
        <p:spPr>
          <a:xfrm flipV="1">
            <a:off x="9421400" y="8870938"/>
            <a:ext cx="1" cy="375231"/>
          </a:xfrm>
          <a:prstGeom prst="line">
            <a:avLst/>
          </a:prstGeom>
          <a:ln w="63500">
            <a:solidFill>
              <a:srgbClr val="A6AAA8"/>
            </a:solidFill>
            <a:miter lim="400000"/>
            <a:tailEnd type="triangle"/>
          </a:ln>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427" name="image.png" descr="image.png"/>
          <p:cNvPicPr>
            <a:picLocks noChangeAspect="1"/>
          </p:cNvPicPr>
          <p:nvPr/>
        </p:nvPicPr>
        <p:blipFill>
          <a:blip r:embed="rId3">
            <a:extLst/>
          </a:blip>
          <a:srcRect t="34443"/>
          <a:stretch>
            <a:fillRect/>
          </a:stretch>
        </p:blipFill>
        <p:spPr>
          <a:xfrm>
            <a:off x="-1" y="3359573"/>
            <a:ext cx="13004801" cy="6394027"/>
          </a:xfrm>
          <a:prstGeom prst="rect">
            <a:avLst/>
          </a:prstGeom>
          <a:ln w="12700">
            <a:miter lim="400000"/>
          </a:ln>
        </p:spPr>
      </p:pic>
      <p:sp>
        <p:nvSpPr>
          <p:cNvPr id="428" name="SHARAD detections reveal roughly 14,000 cubic kilometers (~ 1.2 times the volume of Lake Superior) of subsurface water ice in Utopia. Discovery confirms the idea of a water-ice cause for geologic features observed in the area (mesas capped by polygonal terrain), Adds to Mars’ global inventory of water ice and to non-polar areas with resources potentially accessible during a human mission."/>
          <p:cNvSpPr txBox="1"/>
          <p:nvPr/>
        </p:nvSpPr>
        <p:spPr>
          <a:xfrm>
            <a:off x="612368" y="1265691"/>
            <a:ext cx="11780064" cy="1898077"/>
          </a:xfrm>
          <a:prstGeom prst="rect">
            <a:avLst/>
          </a:prstGeom>
          <a:ln w="12700">
            <a:miter lim="400000"/>
          </a:ln>
          <a:extLst>
            <a:ext uri="{C572A759-6A51-4108-AA02-DFA0A04FC94B}">
              <ma14:wrappingTextBoxFlag xmlns:ma14="http://schemas.microsoft.com/office/mac/drawingml/2011/main" xmlns="" val="1"/>
            </a:ext>
          </a:extLst>
        </p:spPr>
        <p:txBody>
          <a:bodyPr lIns="65023" tIns="65023" rIns="65023" bIns="65023">
            <a:spAutoFit/>
          </a:bodyPr>
          <a:lstStyle>
            <a:lvl1pPr defTabSz="1300480">
              <a:defRPr sz="2400" b="1">
                <a:latin typeface="Arial"/>
                <a:ea typeface="Arial"/>
                <a:cs typeface="Arial"/>
                <a:sym typeface="Arial"/>
              </a:defRPr>
            </a:lvl1pPr>
          </a:lstStyle>
          <a:p>
            <a:r>
              <a:t>SHARAD detections reveal roughly 14,000 cubic kilometers (~ 1.2 times the volume of Lake Superior) of subsurface water ice in Utopia. Discovery confirms the idea of a water-ice cause for geologic features observed in the area (mesas capped by polygonal terrain), Adds to Mars’ global inventory of water ice and to non-polar areas with resources potentially accessible during a human mission.</a:t>
            </a:r>
          </a:p>
        </p:txBody>
      </p:sp>
      <p:sp>
        <p:nvSpPr>
          <p:cNvPr id="429" name="Widespread Buried Ice in Utopia Planitia"/>
          <p:cNvSpPr txBox="1"/>
          <p:nvPr/>
        </p:nvSpPr>
        <p:spPr>
          <a:xfrm>
            <a:off x="1017351" y="269785"/>
            <a:ext cx="10970098" cy="6477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indent="39687" algn="ctr" defTabSz="914400">
              <a:defRPr sz="4400" b="1">
                <a:latin typeface="+mn-lt"/>
                <a:ea typeface="+mn-ea"/>
                <a:cs typeface="+mn-cs"/>
                <a:sym typeface="Cochin"/>
              </a:defRPr>
            </a:lvl1pPr>
          </a:lstStyle>
          <a:p>
            <a:r>
              <a:t>Widespread Buried Ice in Utopia Planitia</a:t>
            </a:r>
          </a:p>
        </p:txBody>
      </p:sp>
      <p:sp>
        <p:nvSpPr>
          <p:cNvPr id="430" name="Stuurman et al., GRL, 2016"/>
          <p:cNvSpPr txBox="1"/>
          <p:nvPr/>
        </p:nvSpPr>
        <p:spPr>
          <a:xfrm>
            <a:off x="4857309" y="849883"/>
            <a:ext cx="3413238" cy="3429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spcBef>
                <a:spcPts val="1700"/>
              </a:spcBef>
              <a:defRPr sz="2200">
                <a:solidFill>
                  <a:srgbClr val="3333CC"/>
                </a:solidFill>
                <a:latin typeface="Tahoma"/>
                <a:ea typeface="Tahoma"/>
                <a:cs typeface="Tahoma"/>
                <a:sym typeface="Tahoma"/>
              </a:defRPr>
            </a:lvl1pPr>
          </a:lstStyle>
          <a:p>
            <a:pPr>
              <a:defRPr sz="1200">
                <a:latin typeface="Papyrus"/>
                <a:ea typeface="Papyrus"/>
                <a:cs typeface="Papyrus"/>
                <a:sym typeface="Papyrus"/>
              </a:defRPr>
            </a:pPr>
            <a:r>
              <a:rPr sz="2200">
                <a:latin typeface="Tahoma"/>
                <a:ea typeface="Tahoma"/>
                <a:cs typeface="Tahoma"/>
                <a:sym typeface="Tahoma"/>
              </a:rPr>
              <a:t>Stuurman et al., GRL, 2016</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432" name="Image" descr="Image"/>
          <p:cNvPicPr>
            <a:picLocks noChangeAspect="1"/>
          </p:cNvPicPr>
          <p:nvPr/>
        </p:nvPicPr>
        <p:blipFill>
          <a:blip r:embed="rId3">
            <a:extLst/>
          </a:blip>
          <a:stretch>
            <a:fillRect/>
          </a:stretch>
        </p:blipFill>
        <p:spPr>
          <a:xfrm>
            <a:off x="7209476" y="1613171"/>
            <a:ext cx="5619407" cy="7722926"/>
          </a:xfrm>
          <a:prstGeom prst="rect">
            <a:avLst/>
          </a:prstGeom>
          <a:ln w="12700">
            <a:miter lim="400000"/>
          </a:ln>
        </p:spPr>
      </p:pic>
      <p:pic>
        <p:nvPicPr>
          <p:cNvPr id="433" name="Image" descr="Image"/>
          <p:cNvPicPr>
            <a:picLocks noChangeAspect="1"/>
          </p:cNvPicPr>
          <p:nvPr/>
        </p:nvPicPr>
        <p:blipFill>
          <a:blip r:embed="rId4">
            <a:extLst/>
          </a:blip>
          <a:stretch>
            <a:fillRect/>
          </a:stretch>
        </p:blipFill>
        <p:spPr>
          <a:xfrm>
            <a:off x="16287" y="5538259"/>
            <a:ext cx="7082268" cy="3786195"/>
          </a:xfrm>
          <a:prstGeom prst="rect">
            <a:avLst/>
          </a:prstGeom>
          <a:ln w="12700">
            <a:miter lim="400000"/>
          </a:ln>
        </p:spPr>
      </p:pic>
      <p:sp>
        <p:nvSpPr>
          <p:cNvPr id="434" name="MARSIS at Medusae Fossae Formation Mars:…"/>
          <p:cNvSpPr txBox="1"/>
          <p:nvPr/>
        </p:nvSpPr>
        <p:spPr>
          <a:xfrm>
            <a:off x="1156295" y="111769"/>
            <a:ext cx="10556501" cy="145680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a:defRPr sz="4400">
                <a:latin typeface="Times"/>
                <a:ea typeface="Times"/>
                <a:cs typeface="Times"/>
                <a:sym typeface="Times"/>
              </a:defRPr>
            </a:pPr>
            <a:r>
              <a:rPr dirty="0"/>
              <a:t>MARSIS at Medusae Fossae Formation Mars:</a:t>
            </a:r>
          </a:p>
          <a:p>
            <a:pPr>
              <a:defRPr sz="4400">
                <a:latin typeface="Times"/>
                <a:ea typeface="Times"/>
                <a:cs typeface="Times"/>
                <a:sym typeface="Times"/>
              </a:defRPr>
            </a:pPr>
            <a:r>
              <a:rPr dirty="0"/>
              <a:t>Equatorial Ice or Dry, Low-Density Deposits? </a:t>
            </a:r>
          </a:p>
        </p:txBody>
      </p:sp>
      <p:sp>
        <p:nvSpPr>
          <p:cNvPr id="435" name="Watters et al., Science, 2007"/>
          <p:cNvSpPr txBox="1"/>
          <p:nvPr/>
        </p:nvSpPr>
        <p:spPr>
          <a:xfrm>
            <a:off x="1199773" y="1596063"/>
            <a:ext cx="3589091" cy="3429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spcBef>
                <a:spcPts val="1700"/>
              </a:spcBef>
              <a:defRPr sz="2200">
                <a:solidFill>
                  <a:srgbClr val="3333CC"/>
                </a:solidFill>
                <a:latin typeface="Tahoma"/>
                <a:ea typeface="Tahoma"/>
                <a:cs typeface="Tahoma"/>
                <a:sym typeface="Tahoma"/>
              </a:defRPr>
            </a:lvl1pPr>
          </a:lstStyle>
          <a:p>
            <a:pPr>
              <a:defRPr sz="1200">
                <a:latin typeface="Papyrus"/>
                <a:ea typeface="Papyrus"/>
                <a:cs typeface="Papyrus"/>
                <a:sym typeface="Papyrus"/>
              </a:defRPr>
            </a:pPr>
            <a:r>
              <a:rPr sz="2200" dirty="0">
                <a:latin typeface="Tahoma"/>
                <a:ea typeface="Tahoma"/>
                <a:cs typeface="Tahoma"/>
                <a:sym typeface="Tahoma"/>
              </a:rPr>
              <a:t>Watters et al., Science, 2007</a:t>
            </a:r>
          </a:p>
        </p:txBody>
      </p:sp>
      <p:sp>
        <p:nvSpPr>
          <p:cNvPr id="436" name="Radar times to an apparent basal return of the . Medusae Fossae formation indicate a low dielectric constant consistent with either water ice or a low-density deposit such volcanic ash.…"/>
          <p:cNvSpPr txBox="1"/>
          <p:nvPr/>
        </p:nvSpPr>
        <p:spPr>
          <a:xfrm>
            <a:off x="505727" y="2040865"/>
            <a:ext cx="6726208" cy="336502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spcBef>
                <a:spcPts val="1200"/>
              </a:spcBef>
              <a:defRPr sz="2400">
                <a:latin typeface="Arial"/>
                <a:ea typeface="Arial"/>
                <a:cs typeface="Arial"/>
                <a:sym typeface="Arial"/>
              </a:defRPr>
            </a:pPr>
            <a:r>
              <a:rPr dirty="0"/>
              <a:t>Radar times to an apparent basal return of the . Medusae Fossae formation indicate a low dielectric constant consistent with either water ice or a low-density deposit such volcanic ash.</a:t>
            </a:r>
          </a:p>
          <a:p>
            <a:pPr>
              <a:spcBef>
                <a:spcPts val="1200"/>
              </a:spcBef>
              <a:defRPr sz="2400">
                <a:latin typeface="Arial"/>
                <a:ea typeface="Arial"/>
                <a:cs typeface="Arial"/>
                <a:sym typeface="Arial"/>
              </a:defRPr>
            </a:pPr>
            <a:r>
              <a:rPr dirty="0"/>
              <a:t>At the time, other data didn’t demonstrate a clearly favorite of these interpretations.</a:t>
            </a:r>
          </a:p>
          <a:p>
            <a:pPr>
              <a:spcBef>
                <a:spcPts val="1200"/>
              </a:spcBef>
              <a:defRPr sz="2400">
                <a:latin typeface="Arial"/>
                <a:ea typeface="Arial"/>
                <a:cs typeface="Arial"/>
                <a:sym typeface="Arial"/>
              </a:defRPr>
            </a:pPr>
            <a:r>
              <a:rPr dirty="0"/>
              <a:t>Most people leaned toward the ash hypothesis. </a:t>
            </a:r>
            <a:br>
              <a:rPr dirty="0"/>
            </a:br>
            <a:r>
              <a:rPr dirty="0"/>
              <a:t>But this is an unsettled debate…</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38" name="Orbital radar sounding at Mars…"/>
          <p:cNvSpPr txBox="1"/>
          <p:nvPr/>
        </p:nvSpPr>
        <p:spPr>
          <a:xfrm>
            <a:off x="1286205" y="2275217"/>
            <a:ext cx="10686390" cy="6374915"/>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p>
            <a:pPr marL="558800"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Orbital radar sounding at Mars</a:t>
            </a:r>
          </a:p>
          <a:p>
            <a:pPr marL="558800"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Results likely involving non-polar ice</a:t>
            </a:r>
          </a:p>
          <a:p>
            <a:pPr marL="1562100" lvl="2"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“Lobate Debris Aprons” (glaciers)</a:t>
            </a:r>
          </a:p>
          <a:p>
            <a:pPr marL="1562100" lvl="2"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Non-glacial ground ice</a:t>
            </a:r>
          </a:p>
          <a:p>
            <a:pPr marL="558800" indent="-558800" defTabSz="584200">
              <a:spcBef>
                <a:spcPts val="2400"/>
              </a:spcBef>
              <a:buSzPct val="125000"/>
              <a:buChar char="•"/>
              <a:defRPr sz="4800">
                <a:solidFill>
                  <a:srgbClr val="3E231A"/>
                </a:solidFill>
                <a:latin typeface="+mn-lt"/>
                <a:ea typeface="+mn-ea"/>
                <a:cs typeface="+mn-cs"/>
                <a:sym typeface="Cochin"/>
              </a:defRPr>
            </a:pPr>
            <a:r>
              <a:rPr sz="4400" dirty="0"/>
              <a:t>New analysis techniques &amp; implications</a:t>
            </a:r>
          </a:p>
          <a:p>
            <a:pPr marL="558800" indent="-558800" defTabSz="584200">
              <a:lnSpc>
                <a:spcPct val="130000"/>
              </a:lnSpc>
              <a:spcBef>
                <a:spcPts val="2400"/>
              </a:spcBef>
              <a:buSzPct val="125000"/>
              <a:buChar char="•"/>
              <a:defRPr sz="4800">
                <a:solidFill>
                  <a:srgbClr val="3E231A">
                    <a:alpha val="50462"/>
                  </a:srgbClr>
                </a:solidFill>
                <a:latin typeface="+mn-lt"/>
                <a:ea typeface="+mn-ea"/>
                <a:cs typeface="+mn-cs"/>
                <a:sym typeface="Cochin"/>
              </a:defRPr>
            </a:pPr>
            <a:r>
              <a:rPr sz="4400" dirty="0"/>
              <a:t>Summary and paths forward</a:t>
            </a:r>
          </a:p>
        </p:txBody>
      </p:sp>
      <p:sp>
        <p:nvSpPr>
          <p:cNvPr id="439" name="Image credit: NASA/JPL"/>
          <p:cNvSpPr txBox="1"/>
          <p:nvPr/>
        </p:nvSpPr>
        <p:spPr>
          <a:xfrm>
            <a:off x="8864897" y="9353550"/>
            <a:ext cx="3403601" cy="36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1800">
                <a:solidFill>
                  <a:srgbClr val="3F231B"/>
                </a:solidFill>
                <a:latin typeface="+mn-lt"/>
                <a:ea typeface="+mn-ea"/>
                <a:cs typeface="+mn-cs"/>
                <a:sym typeface="Cochin"/>
              </a:defRPr>
            </a:lvl1pPr>
          </a:lstStyle>
          <a:p>
            <a:r>
              <a:t>Image credit: NASA/JPL</a:t>
            </a:r>
          </a:p>
        </p:txBody>
      </p:sp>
      <p:sp>
        <p:nvSpPr>
          <p:cNvPr id="440" name="What’s on the radar…"/>
          <p:cNvSpPr txBox="1"/>
          <p:nvPr/>
        </p:nvSpPr>
        <p:spPr>
          <a:xfrm>
            <a:off x="1397000" y="-330200"/>
            <a:ext cx="10464800" cy="2438400"/>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lvl1pPr algn="ctr" defTabSz="584200">
              <a:defRPr sz="7200" b="1">
                <a:solidFill>
                  <a:srgbClr val="3F231B"/>
                </a:solidFill>
                <a:latin typeface="+mn-lt"/>
                <a:ea typeface="+mn-ea"/>
                <a:cs typeface="+mn-cs"/>
                <a:sym typeface="Cochin"/>
              </a:defRPr>
            </a:lvl1pPr>
          </a:lstStyle>
          <a:p>
            <a:r>
              <a:t>What’s on the radar…</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19" name="Orbital radar sounding at Mars…"/>
          <p:cNvSpPr txBox="1"/>
          <p:nvPr/>
        </p:nvSpPr>
        <p:spPr>
          <a:xfrm>
            <a:off x="1286205" y="2275217"/>
            <a:ext cx="10686390" cy="6374915"/>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p>
            <a:pPr marL="558800" indent="-558800" defTabSz="584200">
              <a:spcBef>
                <a:spcPts val="2400"/>
              </a:spcBef>
              <a:buSzPct val="125000"/>
              <a:buChar char="•"/>
              <a:defRPr sz="4800">
                <a:solidFill>
                  <a:srgbClr val="3E231A"/>
                </a:solidFill>
                <a:latin typeface="+mn-lt"/>
                <a:ea typeface="+mn-ea"/>
                <a:cs typeface="+mn-cs"/>
                <a:sym typeface="Cochin"/>
              </a:defRPr>
            </a:pPr>
            <a:r>
              <a:rPr sz="4400" dirty="0"/>
              <a:t>Orbital radar sounding at Mars</a:t>
            </a:r>
          </a:p>
          <a:p>
            <a:pPr marL="558800" indent="-558800" defTabSz="584200">
              <a:spcBef>
                <a:spcPts val="2400"/>
              </a:spcBef>
              <a:buSzPct val="125000"/>
              <a:buChar char="•"/>
              <a:defRPr sz="4800">
                <a:solidFill>
                  <a:srgbClr val="3E231A"/>
                </a:solidFill>
                <a:latin typeface="+mn-lt"/>
                <a:ea typeface="+mn-ea"/>
                <a:cs typeface="+mn-cs"/>
                <a:sym typeface="Cochin"/>
              </a:defRPr>
            </a:pPr>
            <a:r>
              <a:rPr sz="4400" dirty="0"/>
              <a:t>Results likely involving non-polar ice</a:t>
            </a:r>
          </a:p>
          <a:p>
            <a:pPr marL="1562100" lvl="2" indent="-558800" defTabSz="584200">
              <a:spcBef>
                <a:spcPts val="2400"/>
              </a:spcBef>
              <a:buSzPct val="125000"/>
              <a:buChar char="•"/>
              <a:defRPr sz="4800">
                <a:solidFill>
                  <a:srgbClr val="3E231A"/>
                </a:solidFill>
                <a:latin typeface="+mn-lt"/>
                <a:ea typeface="+mn-ea"/>
                <a:cs typeface="+mn-cs"/>
                <a:sym typeface="Cochin"/>
              </a:defRPr>
            </a:pPr>
            <a:r>
              <a:rPr sz="4400" dirty="0"/>
              <a:t>“Lobate Debris Aprons” (glaciers)</a:t>
            </a:r>
          </a:p>
          <a:p>
            <a:pPr marL="1562100" lvl="2" indent="-558800" defTabSz="584200">
              <a:spcBef>
                <a:spcPts val="2400"/>
              </a:spcBef>
              <a:buSzPct val="125000"/>
              <a:buChar char="•"/>
              <a:defRPr sz="4800">
                <a:solidFill>
                  <a:srgbClr val="3E231A"/>
                </a:solidFill>
                <a:latin typeface="+mn-lt"/>
                <a:ea typeface="+mn-ea"/>
                <a:cs typeface="+mn-cs"/>
                <a:sym typeface="Cochin"/>
              </a:defRPr>
            </a:pPr>
            <a:r>
              <a:rPr sz="4400" dirty="0"/>
              <a:t>Non-glacial ground ice</a:t>
            </a:r>
          </a:p>
          <a:p>
            <a:pPr marL="558800" indent="-558800" defTabSz="584200">
              <a:spcBef>
                <a:spcPts val="2400"/>
              </a:spcBef>
              <a:buSzPct val="125000"/>
              <a:buChar char="•"/>
              <a:defRPr sz="4800">
                <a:solidFill>
                  <a:srgbClr val="3E231A"/>
                </a:solidFill>
                <a:latin typeface="+mn-lt"/>
                <a:ea typeface="+mn-ea"/>
                <a:cs typeface="+mn-cs"/>
                <a:sym typeface="Cochin"/>
              </a:defRPr>
            </a:pPr>
            <a:r>
              <a:rPr sz="4400" dirty="0"/>
              <a:t>New analysis techniques &amp; implications</a:t>
            </a:r>
          </a:p>
          <a:p>
            <a:pPr marL="558800" indent="-558800" defTabSz="584200">
              <a:lnSpc>
                <a:spcPct val="130000"/>
              </a:lnSpc>
              <a:spcBef>
                <a:spcPts val="2400"/>
              </a:spcBef>
              <a:buSzPct val="125000"/>
              <a:buChar char="•"/>
              <a:defRPr sz="4800">
                <a:solidFill>
                  <a:srgbClr val="3E231A"/>
                </a:solidFill>
                <a:latin typeface="+mn-lt"/>
                <a:ea typeface="+mn-ea"/>
                <a:cs typeface="+mn-cs"/>
                <a:sym typeface="Cochin"/>
              </a:defRPr>
            </a:pPr>
            <a:r>
              <a:rPr sz="4400" dirty="0"/>
              <a:t>Summary and paths forward</a:t>
            </a:r>
          </a:p>
        </p:txBody>
      </p:sp>
      <p:sp>
        <p:nvSpPr>
          <p:cNvPr id="220" name="Image credit: NASA/JPL"/>
          <p:cNvSpPr txBox="1"/>
          <p:nvPr/>
        </p:nvSpPr>
        <p:spPr>
          <a:xfrm>
            <a:off x="8864897" y="9353550"/>
            <a:ext cx="3403601" cy="36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1800">
                <a:solidFill>
                  <a:srgbClr val="3F231B"/>
                </a:solidFill>
                <a:latin typeface="+mn-lt"/>
                <a:ea typeface="+mn-ea"/>
                <a:cs typeface="+mn-cs"/>
                <a:sym typeface="Cochin"/>
              </a:defRPr>
            </a:lvl1pPr>
          </a:lstStyle>
          <a:p>
            <a:r>
              <a:t>Image credit: NASA/JPL</a:t>
            </a:r>
          </a:p>
        </p:txBody>
      </p:sp>
      <p:sp>
        <p:nvSpPr>
          <p:cNvPr id="221" name="What’s on the radar…"/>
          <p:cNvSpPr txBox="1"/>
          <p:nvPr/>
        </p:nvSpPr>
        <p:spPr>
          <a:xfrm>
            <a:off x="1397000" y="-330200"/>
            <a:ext cx="10464800" cy="2438400"/>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lvl1pPr algn="ctr" defTabSz="584200">
              <a:defRPr sz="7200" b="1">
                <a:solidFill>
                  <a:srgbClr val="3F231B"/>
                </a:solidFill>
                <a:latin typeface="+mn-lt"/>
                <a:ea typeface="+mn-ea"/>
                <a:cs typeface="+mn-cs"/>
                <a:sym typeface="Cochin"/>
              </a:defRPr>
            </a:lvl1pPr>
          </a:lstStyle>
          <a:p>
            <a:r>
              <a:t>What’s on the radar…</a:t>
            </a: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42" name="Shape 484"/>
          <p:cNvSpPr txBox="1"/>
          <p:nvPr/>
        </p:nvSpPr>
        <p:spPr>
          <a:xfrm>
            <a:off x="40106" y="203199"/>
            <a:ext cx="12924589" cy="768055"/>
          </a:xfrm>
          <a:prstGeom prst="rect">
            <a:avLst/>
          </a:prstGeom>
          <a:ln w="12700">
            <a:miter lim="400000"/>
          </a:ln>
          <a:extLst>
            <a:ext uri="{C572A759-6A51-4108-AA02-DFA0A04FC94B}">
              <ma14:wrappingTextBoxFlag xmlns:ma14="http://schemas.microsoft.com/office/mac/drawingml/2011/main" xmlns="" val="1"/>
            </a:ext>
          </a:extLst>
        </p:spPr>
        <p:txBody>
          <a:bodyPr lIns="130026" tIns="130026" rIns="130026" bIns="130026">
            <a:spAutoFit/>
          </a:bodyPr>
          <a:lstStyle>
            <a:lvl1pPr algn="ctr" defTabSz="1300480">
              <a:defRPr sz="3400" b="1">
                <a:latin typeface="+mn-lt"/>
                <a:ea typeface="+mn-ea"/>
                <a:cs typeface="+mn-cs"/>
                <a:sym typeface="Cochin"/>
              </a:defRPr>
            </a:lvl1pPr>
          </a:lstStyle>
          <a:p>
            <a:r>
              <a:t>Measuring Dielectric Losses in Potential Ice-Rich Terrain</a:t>
            </a:r>
          </a:p>
        </p:txBody>
      </p:sp>
      <p:sp>
        <p:nvSpPr>
          <p:cNvPr id="443" name="Shape 485"/>
          <p:cNvSpPr txBox="1"/>
          <p:nvPr/>
        </p:nvSpPr>
        <p:spPr>
          <a:xfrm>
            <a:off x="38612" y="1040727"/>
            <a:ext cx="5169813" cy="5674328"/>
          </a:xfrm>
          <a:prstGeom prst="rect">
            <a:avLst/>
          </a:prstGeom>
          <a:ln w="12700">
            <a:miter lim="400000"/>
          </a:ln>
          <a:extLst>
            <a:ext uri="{C572A759-6A51-4108-AA02-DFA0A04FC94B}">
              <ma14:wrappingTextBoxFlag xmlns:ma14="http://schemas.microsoft.com/office/mac/drawingml/2011/main" xmlns="" val="1"/>
            </a:ext>
          </a:extLst>
        </p:spPr>
        <p:txBody>
          <a:bodyPr lIns="130026" tIns="130026" rIns="130026" bIns="130026">
            <a:spAutoFit/>
          </a:bodyPr>
          <a:lstStyle/>
          <a:p>
            <a:pPr marL="132484" indent="-132484" defTabSz="1300480">
              <a:lnSpc>
                <a:spcPct val="110000"/>
              </a:lnSpc>
              <a:buSzPct val="100000"/>
              <a:buFont typeface="Arial"/>
              <a:buChar char="•"/>
              <a:defRPr sz="2000" b="1">
                <a:latin typeface="Arial"/>
                <a:ea typeface="Arial"/>
                <a:cs typeface="Arial"/>
                <a:sym typeface="Arial"/>
              </a:defRPr>
            </a:pPr>
            <a:r>
              <a:rPr dirty="0"/>
              <a:t>Analyzed variations in SHARAD power w/ frequency to measure loss tangent.</a:t>
            </a:r>
          </a:p>
          <a:p>
            <a:pPr marL="132484" indent="-132484" defTabSz="1300480">
              <a:lnSpc>
                <a:spcPct val="110000"/>
              </a:lnSpc>
              <a:buSzPct val="100000"/>
              <a:buFont typeface="Arial"/>
              <a:buChar char="•"/>
              <a:defRPr sz="2000" b="1">
                <a:latin typeface="Arial"/>
                <a:ea typeface="Arial"/>
                <a:cs typeface="Arial"/>
                <a:sym typeface="Arial"/>
              </a:defRPr>
            </a:pPr>
            <a:r>
              <a:rPr dirty="0"/>
              <a:t>Higher loss points to sediment/rock, lower loss may indicate water ice.</a:t>
            </a:r>
          </a:p>
          <a:p>
            <a:pPr marL="132484" indent="-132484" defTabSz="1300480">
              <a:lnSpc>
                <a:spcPct val="110000"/>
              </a:lnSpc>
              <a:buSzPct val="100000"/>
              <a:buFont typeface="Arial"/>
              <a:buChar char="•"/>
              <a:defRPr sz="2000" b="1">
                <a:latin typeface="Arial"/>
                <a:ea typeface="Arial"/>
                <a:cs typeface="Arial"/>
                <a:sym typeface="Arial"/>
              </a:defRPr>
            </a:pPr>
            <a:r>
              <a:rPr dirty="0"/>
              <a:t>Results show that:</a:t>
            </a:r>
          </a:p>
          <a:p>
            <a:pPr marL="368300" lvl="1" indent="-203200" defTabSz="1300480">
              <a:lnSpc>
                <a:spcPct val="110000"/>
              </a:lnSpc>
              <a:buSzPct val="100000"/>
              <a:buFont typeface="Arial"/>
              <a:buChar char="–"/>
              <a:defRPr sz="2000" b="1">
                <a:latin typeface="Arial"/>
                <a:ea typeface="Arial"/>
                <a:cs typeface="Arial"/>
                <a:sym typeface="Arial"/>
              </a:defRPr>
            </a:pPr>
            <a:r>
              <a:rPr dirty="0"/>
              <a:t>Amazonis and Elysium materials are consistent with rock/dry sediments.</a:t>
            </a:r>
          </a:p>
          <a:p>
            <a:pPr marL="368300" lvl="1" indent="-203200" defTabSz="1300480">
              <a:lnSpc>
                <a:spcPct val="110000"/>
              </a:lnSpc>
              <a:buSzPct val="100000"/>
              <a:buFont typeface="Arial"/>
              <a:buChar char="–"/>
              <a:defRPr sz="2000" b="1">
                <a:latin typeface="Arial"/>
                <a:ea typeface="Arial"/>
                <a:cs typeface="Arial"/>
                <a:sym typeface="Arial"/>
              </a:defRPr>
            </a:pPr>
            <a:r>
              <a:rPr dirty="0"/>
              <a:t>Lobate debris aprons and lineated valley fill are dominated by ice.</a:t>
            </a:r>
          </a:p>
          <a:p>
            <a:pPr marL="368300" lvl="1" indent="-203200" defTabSz="1300480">
              <a:lnSpc>
                <a:spcPct val="110000"/>
              </a:lnSpc>
              <a:buSzPct val="100000"/>
              <a:buFont typeface="Arial"/>
              <a:buChar char="–"/>
              <a:defRPr sz="2000" b="1" u="sng">
                <a:latin typeface="Arial"/>
                <a:ea typeface="Arial"/>
                <a:cs typeface="Arial"/>
                <a:sym typeface="Arial"/>
              </a:defRPr>
            </a:pPr>
            <a:r>
              <a:rPr dirty="0"/>
              <a:t>Medusae Fossae materials are close in loss to LDAs, consistent with a large fraction of ice over full depth.</a:t>
            </a:r>
          </a:p>
          <a:p>
            <a:pPr marL="368300" lvl="1" indent="-203200" defTabSz="1300480">
              <a:lnSpc>
                <a:spcPct val="110000"/>
              </a:lnSpc>
              <a:buSzPct val="100000"/>
              <a:buFont typeface="Arial"/>
              <a:buChar char="–"/>
              <a:defRPr sz="2000" b="1" u="sng">
                <a:latin typeface="Arial"/>
                <a:ea typeface="Arial"/>
                <a:cs typeface="Arial"/>
                <a:sym typeface="Arial"/>
              </a:defRPr>
            </a:pPr>
            <a:r>
              <a:rPr dirty="0"/>
              <a:t>Arcadia and Utopia mantling materials have higher losses, allowing for only thin veneers of near-surface ice.</a:t>
            </a:r>
          </a:p>
        </p:txBody>
      </p:sp>
      <p:pic>
        <p:nvPicPr>
          <p:cNvPr id="444" name="Shape 486" descr="Shape 486"/>
          <p:cNvPicPr>
            <a:picLocks noChangeAspect="1"/>
          </p:cNvPicPr>
          <p:nvPr/>
        </p:nvPicPr>
        <p:blipFill>
          <a:blip r:embed="rId3">
            <a:extLst/>
          </a:blip>
          <a:stretch>
            <a:fillRect/>
          </a:stretch>
        </p:blipFill>
        <p:spPr>
          <a:xfrm>
            <a:off x="81738" y="6625394"/>
            <a:ext cx="5083562" cy="2997999"/>
          </a:xfrm>
          <a:prstGeom prst="rect">
            <a:avLst/>
          </a:prstGeom>
          <a:ln w="12700">
            <a:miter lim="400000"/>
          </a:ln>
        </p:spPr>
      </p:pic>
      <p:pic>
        <p:nvPicPr>
          <p:cNvPr id="445" name="Shape 487" descr="Shape 487"/>
          <p:cNvPicPr>
            <a:picLocks noChangeAspect="1"/>
          </p:cNvPicPr>
          <p:nvPr/>
        </p:nvPicPr>
        <p:blipFill>
          <a:blip r:embed="rId4">
            <a:extLst/>
          </a:blip>
          <a:stretch>
            <a:fillRect/>
          </a:stretch>
        </p:blipFill>
        <p:spPr>
          <a:xfrm>
            <a:off x="5304535" y="1232746"/>
            <a:ext cx="7469901" cy="8265307"/>
          </a:xfrm>
          <a:prstGeom prst="rect">
            <a:avLst/>
          </a:prstGeom>
          <a:ln w="12700">
            <a:miter lim="400000"/>
          </a:ln>
        </p:spPr>
      </p:pic>
      <p:sp>
        <p:nvSpPr>
          <p:cNvPr id="446" name="Campbell and Morgan, GRL, 2018"/>
          <p:cNvSpPr txBox="1"/>
          <p:nvPr/>
        </p:nvSpPr>
        <p:spPr>
          <a:xfrm>
            <a:off x="4857309" y="786383"/>
            <a:ext cx="4210919" cy="3429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spcBef>
                <a:spcPts val="1700"/>
              </a:spcBef>
              <a:defRPr sz="2200">
                <a:solidFill>
                  <a:srgbClr val="3333CC"/>
                </a:solidFill>
                <a:latin typeface="Tahoma"/>
                <a:ea typeface="Tahoma"/>
                <a:cs typeface="Tahoma"/>
                <a:sym typeface="Tahoma"/>
              </a:defRPr>
            </a:lvl1pPr>
          </a:lstStyle>
          <a:p>
            <a:pPr>
              <a:defRPr sz="1200">
                <a:latin typeface="Papyrus"/>
                <a:ea typeface="Papyrus"/>
                <a:cs typeface="Papyrus"/>
                <a:sym typeface="Papyrus"/>
              </a:defRPr>
            </a:pPr>
            <a:r>
              <a:rPr sz="2200">
                <a:latin typeface="Tahoma"/>
                <a:ea typeface="Tahoma"/>
                <a:cs typeface="Tahoma"/>
                <a:sym typeface="Tahoma"/>
              </a:rPr>
              <a:t>Campbell and Morgan, GRL, 2018</a:t>
            </a:r>
          </a:p>
        </p:txBody>
      </p:sp>
      <p:sp>
        <p:nvSpPr>
          <p:cNvPr id="447" name="Amazonis"/>
          <p:cNvSpPr txBox="1"/>
          <p:nvPr/>
        </p:nvSpPr>
        <p:spPr>
          <a:xfrm>
            <a:off x="6437901" y="1475899"/>
            <a:ext cx="1396803" cy="43494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300">
                <a:solidFill>
                  <a:srgbClr val="FFFFFF"/>
                </a:solidFill>
                <a:latin typeface="Arial"/>
                <a:ea typeface="Arial"/>
                <a:cs typeface="Arial"/>
                <a:sym typeface="Arial"/>
              </a:defRPr>
            </a:lvl1pPr>
          </a:lstStyle>
          <a:p>
            <a:r>
              <a:t>Amazonis</a:t>
            </a:r>
          </a:p>
        </p:txBody>
      </p:sp>
      <p:sp>
        <p:nvSpPr>
          <p:cNvPr id="448" name="Deuteronilus LDAs"/>
          <p:cNvSpPr txBox="1"/>
          <p:nvPr/>
        </p:nvSpPr>
        <p:spPr>
          <a:xfrm>
            <a:off x="5861474" y="4275465"/>
            <a:ext cx="2549657" cy="43494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300">
                <a:solidFill>
                  <a:srgbClr val="FFFFFF"/>
                </a:solidFill>
                <a:latin typeface="Arial"/>
                <a:ea typeface="Arial"/>
                <a:cs typeface="Arial"/>
                <a:sym typeface="Arial"/>
              </a:defRPr>
            </a:lvl1pPr>
          </a:lstStyle>
          <a:p>
            <a:r>
              <a:t>Deuteronilus LDAs</a:t>
            </a:r>
          </a:p>
        </p:txBody>
      </p:sp>
      <p:sp>
        <p:nvSpPr>
          <p:cNvPr id="449" name="Elysium"/>
          <p:cNvSpPr txBox="1"/>
          <p:nvPr/>
        </p:nvSpPr>
        <p:spPr>
          <a:xfrm>
            <a:off x="10481442" y="1475899"/>
            <a:ext cx="1136794" cy="43494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300">
                <a:solidFill>
                  <a:srgbClr val="FFFFFF"/>
                </a:solidFill>
                <a:latin typeface="Arial"/>
                <a:ea typeface="Arial"/>
                <a:cs typeface="Arial"/>
                <a:sym typeface="Arial"/>
              </a:defRPr>
            </a:lvl1pPr>
          </a:lstStyle>
          <a:p>
            <a:r>
              <a:t>Elysium</a:t>
            </a:r>
          </a:p>
        </p:txBody>
      </p:sp>
      <p:sp>
        <p:nvSpPr>
          <p:cNvPr id="450" name="Medusae Fossae"/>
          <p:cNvSpPr txBox="1"/>
          <p:nvPr/>
        </p:nvSpPr>
        <p:spPr>
          <a:xfrm>
            <a:off x="9872353" y="4275465"/>
            <a:ext cx="2354971" cy="43494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300">
                <a:solidFill>
                  <a:srgbClr val="FFFFFF"/>
                </a:solidFill>
                <a:latin typeface="Arial"/>
                <a:ea typeface="Arial"/>
                <a:cs typeface="Arial"/>
                <a:sym typeface="Arial"/>
              </a:defRPr>
            </a:lvl1pPr>
          </a:lstStyle>
          <a:p>
            <a:r>
              <a:t>Medusae Fossae</a:t>
            </a:r>
          </a:p>
        </p:txBody>
      </p:sp>
      <p:sp>
        <p:nvSpPr>
          <p:cNvPr id="451" name="Arcadia"/>
          <p:cNvSpPr txBox="1"/>
          <p:nvPr/>
        </p:nvSpPr>
        <p:spPr>
          <a:xfrm>
            <a:off x="6583951" y="7075031"/>
            <a:ext cx="1104703" cy="43494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300">
                <a:solidFill>
                  <a:srgbClr val="FFFFFF"/>
                </a:solidFill>
                <a:latin typeface="Arial"/>
                <a:ea typeface="Arial"/>
                <a:cs typeface="Arial"/>
                <a:sym typeface="Arial"/>
              </a:defRPr>
            </a:lvl1pPr>
          </a:lstStyle>
          <a:p>
            <a:r>
              <a:t>Arcadia</a:t>
            </a:r>
          </a:p>
        </p:txBody>
      </p:sp>
      <p:sp>
        <p:nvSpPr>
          <p:cNvPr id="452" name="Utopia"/>
          <p:cNvSpPr txBox="1"/>
          <p:nvPr/>
        </p:nvSpPr>
        <p:spPr>
          <a:xfrm>
            <a:off x="10570512" y="7075031"/>
            <a:ext cx="958653" cy="43494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300">
                <a:solidFill>
                  <a:srgbClr val="FFFFFF"/>
                </a:solidFill>
                <a:latin typeface="Arial"/>
                <a:ea typeface="Arial"/>
                <a:cs typeface="Arial"/>
                <a:sym typeface="Arial"/>
              </a:defRPr>
            </a:lvl1pPr>
          </a:lstStyle>
          <a:p>
            <a:r>
              <a:t>Utopia</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54" name="Shape 484"/>
          <p:cNvSpPr txBox="1"/>
          <p:nvPr/>
        </p:nvSpPr>
        <p:spPr>
          <a:xfrm>
            <a:off x="40106" y="203199"/>
            <a:ext cx="6151101" cy="1185921"/>
          </a:xfrm>
          <a:prstGeom prst="rect">
            <a:avLst/>
          </a:prstGeom>
          <a:ln w="12700">
            <a:miter lim="400000"/>
          </a:ln>
          <a:extLst>
            <a:ext uri="{C572A759-6A51-4108-AA02-DFA0A04FC94B}">
              <ma14:wrappingTextBoxFlag xmlns:ma14="http://schemas.microsoft.com/office/mac/drawingml/2011/main" xmlns="" val="1"/>
            </a:ext>
          </a:extLst>
        </p:spPr>
        <p:txBody>
          <a:bodyPr lIns="130026" tIns="130026" rIns="130026" bIns="130026">
            <a:spAutoFit/>
          </a:bodyPr>
          <a:lstStyle>
            <a:lvl1pPr algn="ctr" defTabSz="1300480">
              <a:defRPr sz="3400" b="1">
                <a:latin typeface="+mn-lt"/>
                <a:ea typeface="+mn-ea"/>
                <a:cs typeface="+mn-cs"/>
                <a:sym typeface="Cochin"/>
              </a:defRPr>
            </a:lvl1pPr>
          </a:lstStyle>
          <a:p>
            <a:r>
              <a:rPr sz="3000" dirty="0"/>
              <a:t>New processing techniques are revealing shallower features</a:t>
            </a:r>
          </a:p>
        </p:txBody>
      </p:sp>
      <p:sp>
        <p:nvSpPr>
          <p:cNvPr id="455" name="Shape 485"/>
          <p:cNvSpPr txBox="1"/>
          <p:nvPr/>
        </p:nvSpPr>
        <p:spPr>
          <a:xfrm>
            <a:off x="368176" y="1959671"/>
            <a:ext cx="5494961" cy="5136542"/>
          </a:xfrm>
          <a:prstGeom prst="rect">
            <a:avLst/>
          </a:prstGeom>
          <a:ln w="12700">
            <a:miter lim="400000"/>
          </a:ln>
          <a:extLst>
            <a:ext uri="{C572A759-6A51-4108-AA02-DFA0A04FC94B}">
              <ma14:wrappingTextBoxFlag xmlns:ma14="http://schemas.microsoft.com/office/mac/drawingml/2011/main" xmlns="" val="1"/>
            </a:ext>
          </a:extLst>
        </p:spPr>
        <p:txBody>
          <a:bodyPr lIns="130026" tIns="130026" rIns="130026" bIns="130026">
            <a:spAutoFit/>
          </a:bodyPr>
          <a:lstStyle/>
          <a:p>
            <a:pPr marL="482600" indent="-482600" defTabSz="1300480">
              <a:lnSpc>
                <a:spcPct val="120000"/>
              </a:lnSpc>
              <a:spcBef>
                <a:spcPts val="1600"/>
              </a:spcBef>
              <a:buSzPct val="100000"/>
              <a:buAutoNum type="alphaUcParenBoth"/>
              <a:defRPr sz="2000" b="1">
                <a:latin typeface="Arial"/>
                <a:ea typeface="Arial"/>
                <a:cs typeface="Arial"/>
                <a:sym typeface="Arial"/>
              </a:defRPr>
            </a:pPr>
            <a:r>
              <a:t>One of two closely parallel SHARAD radargrams. Subsurface returns appear at times later than those of the nadir surface return and are partly obscured by off-nadir surface returns. </a:t>
            </a:r>
          </a:p>
          <a:p>
            <a:pPr marL="482600" indent="-482600" defTabSz="1300480">
              <a:lnSpc>
                <a:spcPct val="120000"/>
              </a:lnSpc>
              <a:spcBef>
                <a:spcPts val="1600"/>
              </a:spcBef>
              <a:buSzPct val="100000"/>
              <a:buAutoNum type="alphaUcParenBoth"/>
              <a:defRPr sz="2000" b="1">
                <a:latin typeface="Arial"/>
                <a:ea typeface="Arial"/>
                <a:cs typeface="Arial"/>
                <a:sym typeface="Arial"/>
              </a:defRPr>
            </a:pPr>
            <a:r>
              <a:t>Coherent summing of the two tracks greatly suppresses the off-nadir returns, revealing deeper returns not previously evident. </a:t>
            </a:r>
          </a:p>
          <a:p>
            <a:pPr marL="482600" indent="-482600" defTabSz="1300480">
              <a:lnSpc>
                <a:spcPct val="120000"/>
              </a:lnSpc>
              <a:spcBef>
                <a:spcPts val="1600"/>
              </a:spcBef>
              <a:buSzPct val="100000"/>
              <a:buAutoNum type="alphaUcParenBoth"/>
              <a:defRPr sz="2000" b="1">
                <a:latin typeface="Arial"/>
                <a:ea typeface="Arial"/>
                <a:cs typeface="Arial"/>
                <a:sym typeface="Arial"/>
              </a:defRPr>
            </a:pPr>
            <a:r>
              <a:t>Super- resolution processing extends the bandwidth, increases the vertical resolution, and further enhances subsurface returns. </a:t>
            </a:r>
          </a:p>
        </p:txBody>
      </p:sp>
      <p:sp>
        <p:nvSpPr>
          <p:cNvPr id="456" name="MRO Extended Mission 4 Proposal"/>
          <p:cNvSpPr txBox="1"/>
          <p:nvPr/>
        </p:nvSpPr>
        <p:spPr>
          <a:xfrm>
            <a:off x="739123" y="1397215"/>
            <a:ext cx="4251574" cy="34290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indent="57150" defTabSz="914400">
              <a:spcBef>
                <a:spcPts val="1700"/>
              </a:spcBef>
              <a:defRPr sz="2200">
                <a:solidFill>
                  <a:srgbClr val="3333CC"/>
                </a:solidFill>
                <a:latin typeface="Tahoma"/>
                <a:ea typeface="Tahoma"/>
                <a:cs typeface="Tahoma"/>
                <a:sym typeface="Tahoma"/>
              </a:defRPr>
            </a:lvl1pPr>
          </a:lstStyle>
          <a:p>
            <a:pPr>
              <a:defRPr sz="1200">
                <a:latin typeface="Papyrus"/>
                <a:ea typeface="Papyrus"/>
                <a:cs typeface="Papyrus"/>
                <a:sym typeface="Papyrus"/>
              </a:defRPr>
            </a:pPr>
            <a:r>
              <a:rPr sz="2200">
                <a:latin typeface="Tahoma"/>
                <a:ea typeface="Tahoma"/>
                <a:cs typeface="Tahoma"/>
                <a:sym typeface="Tahoma"/>
              </a:rPr>
              <a:t>MRO Extended Mission 4 Proposal</a:t>
            </a:r>
          </a:p>
        </p:txBody>
      </p:sp>
      <p:pic>
        <p:nvPicPr>
          <p:cNvPr id="457" name="Image" descr="Image"/>
          <p:cNvPicPr>
            <a:picLocks noChangeAspect="1"/>
          </p:cNvPicPr>
          <p:nvPr/>
        </p:nvPicPr>
        <p:blipFill>
          <a:blip r:embed="rId3">
            <a:extLst/>
          </a:blip>
          <a:stretch>
            <a:fillRect/>
          </a:stretch>
        </p:blipFill>
        <p:spPr>
          <a:xfrm>
            <a:off x="6249457" y="209049"/>
            <a:ext cx="6494262" cy="9335502"/>
          </a:xfrm>
          <a:prstGeom prst="rect">
            <a:avLst/>
          </a:prstGeom>
          <a:ln w="12700">
            <a:miter lim="400000"/>
          </a:ln>
        </p:spPr>
      </p:pic>
      <p:sp>
        <p:nvSpPr>
          <p:cNvPr id="458" name="Shape 484"/>
          <p:cNvSpPr txBox="1"/>
          <p:nvPr/>
        </p:nvSpPr>
        <p:spPr>
          <a:xfrm>
            <a:off x="40106" y="7876924"/>
            <a:ext cx="6151101" cy="1370587"/>
          </a:xfrm>
          <a:prstGeom prst="rect">
            <a:avLst/>
          </a:prstGeom>
          <a:ln w="12700">
            <a:miter lim="400000"/>
          </a:ln>
          <a:extLst>
            <a:ext uri="{C572A759-6A51-4108-AA02-DFA0A04FC94B}">
              <ma14:wrappingTextBoxFlag xmlns:ma14="http://schemas.microsoft.com/office/mac/drawingml/2011/main" xmlns="" val="1"/>
            </a:ext>
          </a:extLst>
        </p:spPr>
        <p:txBody>
          <a:bodyPr lIns="130026" tIns="130026" rIns="130026" bIns="130026">
            <a:spAutoFit/>
          </a:bodyPr>
          <a:lstStyle>
            <a:lvl1pPr algn="ctr" defTabSz="1300480">
              <a:defRPr sz="2600" b="1" u="sng">
                <a:latin typeface="+mn-lt"/>
                <a:ea typeface="+mn-ea"/>
                <a:cs typeface="+mn-cs"/>
                <a:sym typeface="Cochin"/>
              </a:defRPr>
            </a:lvl1pPr>
          </a:lstStyle>
          <a:p>
            <a:r>
              <a:rPr sz="2400" dirty="0"/>
              <a:t>These techniques are being applied successfully in the Arcadia Swath study (see Dave </a:t>
            </a:r>
            <a:r>
              <a:rPr sz="2400" dirty="0" err="1"/>
              <a:t>Beaty’s</a:t>
            </a:r>
            <a:r>
              <a:rPr sz="2400" dirty="0"/>
              <a:t> presentation)</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60" name="Orbital radar sounding at Mars…"/>
          <p:cNvSpPr txBox="1"/>
          <p:nvPr/>
        </p:nvSpPr>
        <p:spPr>
          <a:xfrm>
            <a:off x="1286205" y="2275217"/>
            <a:ext cx="10686390" cy="6374915"/>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p>
            <a:pPr marL="558800"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Orbital radar sounding at Mars</a:t>
            </a:r>
          </a:p>
          <a:p>
            <a:pPr marL="558800"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Results likely involving non-polar ice</a:t>
            </a:r>
          </a:p>
          <a:p>
            <a:pPr marL="1562100" lvl="2"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“Lobate Debris Aprons” (glaciers)</a:t>
            </a:r>
          </a:p>
          <a:p>
            <a:pPr marL="1562100" lvl="2"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Non-glacial ground ice</a:t>
            </a:r>
          </a:p>
          <a:p>
            <a:pPr marL="558800" indent="-558800" defTabSz="584200">
              <a:spcBef>
                <a:spcPts val="2400"/>
              </a:spcBef>
              <a:buSzPct val="125000"/>
              <a:buChar char="•"/>
              <a:defRPr sz="4800">
                <a:solidFill>
                  <a:srgbClr val="3E231A">
                    <a:alpha val="50602"/>
                  </a:srgbClr>
                </a:solidFill>
                <a:latin typeface="+mn-lt"/>
                <a:ea typeface="+mn-ea"/>
                <a:cs typeface="+mn-cs"/>
                <a:sym typeface="Cochin"/>
              </a:defRPr>
            </a:pPr>
            <a:r>
              <a:rPr sz="4400" dirty="0"/>
              <a:t>New analysis techniques &amp; implications</a:t>
            </a:r>
          </a:p>
          <a:p>
            <a:pPr marL="558800" indent="-558800" defTabSz="584200">
              <a:lnSpc>
                <a:spcPct val="130000"/>
              </a:lnSpc>
              <a:spcBef>
                <a:spcPts val="2400"/>
              </a:spcBef>
              <a:buSzPct val="125000"/>
              <a:buChar char="•"/>
              <a:defRPr sz="4800">
                <a:solidFill>
                  <a:srgbClr val="3E231A"/>
                </a:solidFill>
                <a:latin typeface="+mn-lt"/>
                <a:ea typeface="+mn-ea"/>
                <a:cs typeface="+mn-cs"/>
                <a:sym typeface="Cochin"/>
              </a:defRPr>
            </a:pPr>
            <a:r>
              <a:rPr sz="4400" dirty="0"/>
              <a:t>Summary and paths forward</a:t>
            </a:r>
          </a:p>
        </p:txBody>
      </p:sp>
      <p:sp>
        <p:nvSpPr>
          <p:cNvPr id="461" name="Image credit: NASA/JPL"/>
          <p:cNvSpPr txBox="1"/>
          <p:nvPr/>
        </p:nvSpPr>
        <p:spPr>
          <a:xfrm>
            <a:off x="8864897" y="9353550"/>
            <a:ext cx="3403601" cy="36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1800">
                <a:solidFill>
                  <a:srgbClr val="3F231B"/>
                </a:solidFill>
                <a:latin typeface="+mn-lt"/>
                <a:ea typeface="+mn-ea"/>
                <a:cs typeface="+mn-cs"/>
                <a:sym typeface="Cochin"/>
              </a:defRPr>
            </a:lvl1pPr>
          </a:lstStyle>
          <a:p>
            <a:r>
              <a:t>Image credit: NASA/JPL</a:t>
            </a:r>
          </a:p>
        </p:txBody>
      </p:sp>
      <p:sp>
        <p:nvSpPr>
          <p:cNvPr id="462" name="What’s on the radar…"/>
          <p:cNvSpPr txBox="1"/>
          <p:nvPr/>
        </p:nvSpPr>
        <p:spPr>
          <a:xfrm>
            <a:off x="1397000" y="-330200"/>
            <a:ext cx="10464800" cy="2438400"/>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lvl1pPr algn="ctr" defTabSz="584200">
              <a:defRPr sz="7200" b="1">
                <a:solidFill>
                  <a:srgbClr val="3F231B"/>
                </a:solidFill>
                <a:latin typeface="+mn-lt"/>
                <a:ea typeface="+mn-ea"/>
                <a:cs typeface="+mn-cs"/>
                <a:sym typeface="Cochin"/>
              </a:defRPr>
            </a:lvl1pPr>
          </a:lstStyle>
          <a:p>
            <a:r>
              <a:t>What’s on the radar…</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64" name="Radars have shed new light on the nature of polar and non-polar deposits and their connection to the global climate of Mars.…"/>
          <p:cNvSpPr txBox="1"/>
          <p:nvPr/>
        </p:nvSpPr>
        <p:spPr>
          <a:xfrm>
            <a:off x="1447800" y="1447800"/>
            <a:ext cx="10626220" cy="7581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marL="558800" indent="-558800" defTabSz="584200">
              <a:spcBef>
                <a:spcPts val="2400"/>
              </a:spcBef>
              <a:buSzPct val="125000"/>
              <a:buChar char="•"/>
              <a:defRPr sz="4100">
                <a:solidFill>
                  <a:srgbClr val="3E231A"/>
                </a:solidFill>
                <a:latin typeface="+mn-lt"/>
                <a:ea typeface="+mn-ea"/>
                <a:cs typeface="+mn-cs"/>
                <a:sym typeface="Cochin"/>
              </a:defRPr>
            </a:pPr>
            <a:r>
              <a:rPr sz="3800" dirty="0"/>
              <a:t>Radars have shed new light on the nature of polar and non-polar deposits and their connection to the global climate of Mars.</a:t>
            </a:r>
          </a:p>
          <a:p>
            <a:pPr marL="558800" indent="-558800" defTabSz="584200">
              <a:spcBef>
                <a:spcPts val="2400"/>
              </a:spcBef>
              <a:buSzPct val="125000"/>
              <a:buChar char="•"/>
              <a:defRPr sz="4100">
                <a:solidFill>
                  <a:srgbClr val="3E231A"/>
                </a:solidFill>
                <a:latin typeface="+mn-lt"/>
                <a:ea typeface="+mn-ea"/>
                <a:cs typeface="+mn-cs"/>
                <a:sym typeface="Cochin"/>
              </a:defRPr>
            </a:pPr>
            <a:r>
              <a:rPr sz="3800" dirty="0"/>
              <a:t>Strong basal returns show that mid-latitude glaciers are ice-rich, under a veneer of debris that is too thin for SHARAD to resolve.</a:t>
            </a:r>
          </a:p>
          <a:p>
            <a:pPr marL="558800" indent="-558800" defTabSz="584200">
              <a:spcBef>
                <a:spcPts val="2400"/>
              </a:spcBef>
              <a:buSzPct val="125000"/>
              <a:buChar char="•"/>
              <a:defRPr sz="4100">
                <a:solidFill>
                  <a:srgbClr val="3E231A"/>
                </a:solidFill>
                <a:latin typeface="+mn-lt"/>
                <a:ea typeface="+mn-ea"/>
                <a:cs typeface="+mn-cs"/>
                <a:sym typeface="Cochin"/>
              </a:defRPr>
            </a:pPr>
            <a:r>
              <a:rPr sz="3800" dirty="0"/>
              <a:t>Weaker returns in other areas may represent extensive deposits of ground ice, extending into zones accessible to human missions. </a:t>
            </a:r>
          </a:p>
        </p:txBody>
      </p:sp>
      <p:sp>
        <p:nvSpPr>
          <p:cNvPr id="465" name="What have we learned?"/>
          <p:cNvSpPr txBox="1"/>
          <p:nvPr/>
        </p:nvSpPr>
        <p:spPr>
          <a:xfrm>
            <a:off x="1270000" y="18766"/>
            <a:ext cx="10464800" cy="24384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ctr" defTabSz="584200">
              <a:defRPr sz="6400" b="1">
                <a:solidFill>
                  <a:srgbClr val="3F231B"/>
                </a:solidFill>
                <a:latin typeface="+mn-lt"/>
                <a:ea typeface="+mn-ea"/>
                <a:cs typeface="+mn-cs"/>
                <a:sym typeface="Cochin"/>
              </a:defRPr>
            </a:lvl1pPr>
          </a:lstStyle>
          <a:p>
            <a:r>
              <a:t>What have we learned?</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rcRect/>
          <a:stretch>
            <a:fillRect/>
          </a:stretch>
        </a:blipFill>
        <a:effectLst/>
      </p:bgPr>
    </p:bg>
    <p:spTree>
      <p:nvGrpSpPr>
        <p:cNvPr id="1" name=""/>
        <p:cNvGrpSpPr/>
        <p:nvPr/>
      </p:nvGrpSpPr>
      <p:grpSpPr>
        <a:xfrm>
          <a:off x="0" y="0"/>
          <a:ext cx="0" cy="0"/>
          <a:chOff x="0" y="0"/>
          <a:chExt cx="0" cy="0"/>
        </a:xfrm>
      </p:grpSpPr>
      <p:pic>
        <p:nvPicPr>
          <p:cNvPr id="467" name="SHARAD_nadir_69M-small.png" descr="SHARAD_nadir_69M-small.png"/>
          <p:cNvPicPr>
            <a:picLocks noChangeAspect="1"/>
          </p:cNvPicPr>
          <p:nvPr/>
        </p:nvPicPr>
        <p:blipFill>
          <a:blip r:embed="rId4">
            <a:extLst/>
          </a:blip>
          <a:srcRect l="7393" t="13007" r="7393" b="13007"/>
          <a:stretch>
            <a:fillRect/>
          </a:stretch>
        </p:blipFill>
        <p:spPr>
          <a:xfrm>
            <a:off x="1860407" y="5687269"/>
            <a:ext cx="9283701" cy="3542170"/>
          </a:xfrm>
          <a:prstGeom prst="rect">
            <a:avLst/>
          </a:prstGeom>
          <a:ln w="12700">
            <a:miter lim="400000"/>
          </a:ln>
        </p:spPr>
      </p:pic>
      <p:pic>
        <p:nvPicPr>
          <p:cNvPr id="468" name="SHARAD_nadir_69N.png" descr="SHARAD_nadir_69N.png"/>
          <p:cNvPicPr>
            <a:picLocks noChangeAspect="1"/>
          </p:cNvPicPr>
          <p:nvPr/>
        </p:nvPicPr>
        <p:blipFill>
          <a:blip r:embed="rId5">
            <a:extLst/>
          </a:blip>
          <a:srcRect l="8327" t="12714" r="8327" b="12713"/>
          <a:stretch>
            <a:fillRect/>
          </a:stretch>
        </p:blipFill>
        <p:spPr>
          <a:xfrm>
            <a:off x="1862634" y="995784"/>
            <a:ext cx="4610200" cy="4610150"/>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7" y="0"/>
                  <a:pt x="9839" y="0"/>
                </a:cubicBezTo>
                <a:close/>
              </a:path>
            </a:pathLst>
          </a:custGeom>
          <a:ln w="12700">
            <a:miter lim="400000"/>
          </a:ln>
        </p:spPr>
      </p:pic>
      <p:pic>
        <p:nvPicPr>
          <p:cNvPr id="469" name="SHARAD_nadir_69S.png" descr="SHARAD_nadir_69S.png"/>
          <p:cNvPicPr>
            <a:picLocks noChangeAspect="1"/>
          </p:cNvPicPr>
          <p:nvPr/>
        </p:nvPicPr>
        <p:blipFill>
          <a:blip r:embed="rId6">
            <a:extLst/>
          </a:blip>
          <a:srcRect l="8397" t="12777" r="8397" b="12776"/>
          <a:stretch>
            <a:fillRect/>
          </a:stretch>
        </p:blipFill>
        <p:spPr>
          <a:xfrm>
            <a:off x="6531682" y="995783"/>
            <a:ext cx="4610199" cy="4610151"/>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7" y="0"/>
                  <a:pt x="9839" y="0"/>
                </a:cubicBezTo>
                <a:close/>
              </a:path>
            </a:pathLst>
          </a:custGeom>
          <a:ln w="12700">
            <a:miter lim="400000"/>
          </a:ln>
        </p:spPr>
      </p:pic>
      <p:sp>
        <p:nvSpPr>
          <p:cNvPr id="470" name="±69°N"/>
          <p:cNvSpPr txBox="1"/>
          <p:nvPr/>
        </p:nvSpPr>
        <p:spPr>
          <a:xfrm>
            <a:off x="5889171" y="4907936"/>
            <a:ext cx="1245395"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3200"/>
            </a:lvl1pPr>
          </a:lstStyle>
          <a:p>
            <a:r>
              <a:t>±69°N</a:t>
            </a:r>
          </a:p>
        </p:txBody>
      </p:sp>
      <p:sp>
        <p:nvSpPr>
          <p:cNvPr id="471" name="Circle"/>
          <p:cNvSpPr/>
          <p:nvPr/>
        </p:nvSpPr>
        <p:spPr>
          <a:xfrm>
            <a:off x="2813108" y="2074206"/>
            <a:ext cx="2632089" cy="2632089"/>
          </a:xfrm>
          <a:prstGeom prst="ellipse">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2" name="Circle"/>
          <p:cNvSpPr/>
          <p:nvPr/>
        </p:nvSpPr>
        <p:spPr>
          <a:xfrm>
            <a:off x="4536652" y="1294778"/>
            <a:ext cx="293412" cy="293412"/>
          </a:xfrm>
          <a:prstGeom prst="ellipse">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3" name="Oval"/>
          <p:cNvSpPr/>
          <p:nvPr/>
        </p:nvSpPr>
        <p:spPr>
          <a:xfrm>
            <a:off x="6600545" y="1441460"/>
            <a:ext cx="4134799" cy="3897581"/>
          </a:xfrm>
          <a:prstGeom prst="ellipse">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4" name="Planum Boreum"/>
          <p:cNvSpPr txBox="1"/>
          <p:nvPr/>
        </p:nvSpPr>
        <p:spPr>
          <a:xfrm>
            <a:off x="3530588" y="3494884"/>
            <a:ext cx="1274291" cy="8382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lgn="ctr">
              <a:defRPr sz="2400" b="1">
                <a:solidFill>
                  <a:srgbClr val="FFFFFF"/>
                </a:solidFill>
              </a:defRPr>
            </a:lvl1pPr>
          </a:lstStyle>
          <a:p>
            <a:r>
              <a:t>Planum Boreum</a:t>
            </a:r>
          </a:p>
        </p:txBody>
      </p:sp>
      <p:sp>
        <p:nvSpPr>
          <p:cNvPr id="475" name="Korolev crater"/>
          <p:cNvSpPr txBox="1"/>
          <p:nvPr/>
        </p:nvSpPr>
        <p:spPr>
          <a:xfrm>
            <a:off x="3242630" y="1165531"/>
            <a:ext cx="1274292" cy="8382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2400" b="1">
                <a:solidFill>
                  <a:srgbClr val="FFFFFF"/>
                </a:solidFill>
              </a:defRPr>
            </a:lvl1pPr>
          </a:lstStyle>
          <a:p>
            <a:r>
              <a:t>Korolev crater</a:t>
            </a:r>
          </a:p>
        </p:txBody>
      </p:sp>
      <p:sp>
        <p:nvSpPr>
          <p:cNvPr id="476" name="Rectangle"/>
          <p:cNvSpPr/>
          <p:nvPr/>
        </p:nvSpPr>
        <p:spPr>
          <a:xfrm>
            <a:off x="1941395" y="6072999"/>
            <a:ext cx="1095006" cy="370887"/>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7" name="Rectangle"/>
          <p:cNvSpPr/>
          <p:nvPr/>
        </p:nvSpPr>
        <p:spPr>
          <a:xfrm>
            <a:off x="2157536" y="6548422"/>
            <a:ext cx="420291" cy="533401"/>
          </a:xfrm>
          <a:prstGeom prst="rect">
            <a:avLst/>
          </a:prstGeom>
          <a:ln w="50800">
            <a:solidFill>
              <a:srgbClr val="000000"/>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8" name="Rectangle"/>
          <p:cNvSpPr/>
          <p:nvPr/>
        </p:nvSpPr>
        <p:spPr>
          <a:xfrm>
            <a:off x="1937874" y="7207719"/>
            <a:ext cx="995186" cy="533401"/>
          </a:xfrm>
          <a:prstGeom prst="rect">
            <a:avLst/>
          </a:prstGeom>
          <a:ln w="50800">
            <a:solidFill>
              <a:srgbClr val="000000"/>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9" name="Dorsa Argentea"/>
          <p:cNvSpPr txBox="1"/>
          <p:nvPr/>
        </p:nvSpPr>
        <p:spPr>
          <a:xfrm>
            <a:off x="7581272" y="1777859"/>
            <a:ext cx="1509835" cy="8382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lgn="ctr">
              <a:defRPr sz="2400" b="1">
                <a:solidFill>
                  <a:srgbClr val="FFFFFF"/>
                </a:solidFill>
              </a:defRPr>
            </a:lvl1pPr>
          </a:lstStyle>
          <a:p>
            <a:r>
              <a:t>Dorsa Argentea</a:t>
            </a:r>
          </a:p>
        </p:txBody>
      </p:sp>
      <p:sp>
        <p:nvSpPr>
          <p:cNvPr id="480" name="N"/>
          <p:cNvSpPr txBox="1"/>
          <p:nvPr/>
        </p:nvSpPr>
        <p:spPr>
          <a:xfrm>
            <a:off x="3958657" y="3008004"/>
            <a:ext cx="407791"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3200"/>
            </a:lvl1pPr>
          </a:lstStyle>
          <a:p>
            <a:r>
              <a:t>N</a:t>
            </a:r>
          </a:p>
        </p:txBody>
      </p:sp>
      <p:sp>
        <p:nvSpPr>
          <p:cNvPr id="481" name="S"/>
          <p:cNvSpPr txBox="1"/>
          <p:nvPr/>
        </p:nvSpPr>
        <p:spPr>
          <a:xfrm>
            <a:off x="8657290" y="3008004"/>
            <a:ext cx="385366"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3200"/>
            </a:lvl1pPr>
          </a:lstStyle>
          <a:p>
            <a:r>
              <a:t>S</a:t>
            </a:r>
          </a:p>
        </p:txBody>
      </p:sp>
      <p:sp>
        <p:nvSpPr>
          <p:cNvPr id="482" name="Planum Australe"/>
          <p:cNvSpPr txBox="1"/>
          <p:nvPr/>
        </p:nvSpPr>
        <p:spPr>
          <a:xfrm>
            <a:off x="8095055" y="3494884"/>
            <a:ext cx="1509836" cy="8382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lgn="ctr">
              <a:defRPr sz="2400" b="1">
                <a:solidFill>
                  <a:srgbClr val="FFFFFF"/>
                </a:solidFill>
              </a:defRPr>
            </a:lvl1pPr>
          </a:lstStyle>
          <a:p>
            <a:r>
              <a:t>Planum Australe</a:t>
            </a:r>
          </a:p>
        </p:txBody>
      </p:sp>
      <p:sp>
        <p:nvSpPr>
          <p:cNvPr id="483" name="Rectangle"/>
          <p:cNvSpPr/>
          <p:nvPr/>
        </p:nvSpPr>
        <p:spPr>
          <a:xfrm>
            <a:off x="6768053" y="6149199"/>
            <a:ext cx="1095006" cy="442038"/>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4" name="Rectangle"/>
          <p:cNvSpPr/>
          <p:nvPr/>
        </p:nvSpPr>
        <p:spPr>
          <a:xfrm>
            <a:off x="8772104" y="8306651"/>
            <a:ext cx="356990" cy="442038"/>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5" name="Rectangle"/>
          <p:cNvSpPr/>
          <p:nvPr/>
        </p:nvSpPr>
        <p:spPr>
          <a:xfrm>
            <a:off x="3129009" y="5658098"/>
            <a:ext cx="293412" cy="187458"/>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6" name="Rectangle"/>
          <p:cNvSpPr/>
          <p:nvPr/>
        </p:nvSpPr>
        <p:spPr>
          <a:xfrm>
            <a:off x="8677889" y="6149199"/>
            <a:ext cx="420291" cy="533401"/>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7" name="Rectangle"/>
          <p:cNvSpPr/>
          <p:nvPr/>
        </p:nvSpPr>
        <p:spPr>
          <a:xfrm>
            <a:off x="7755756" y="9029207"/>
            <a:ext cx="420290" cy="187457"/>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8" name="Rectangle"/>
          <p:cNvSpPr/>
          <p:nvPr/>
        </p:nvSpPr>
        <p:spPr>
          <a:xfrm>
            <a:off x="10376632" y="7119612"/>
            <a:ext cx="718552" cy="442038"/>
          </a:xfrm>
          <a:prstGeom prst="rect">
            <a:avLst/>
          </a:prstGeom>
          <a:ln w="50800">
            <a:solidFill>
              <a:srgbClr val="000000"/>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9" name="Deuteronilus"/>
          <p:cNvSpPr txBox="1"/>
          <p:nvPr/>
        </p:nvSpPr>
        <p:spPr>
          <a:xfrm>
            <a:off x="5141692" y="6179718"/>
            <a:ext cx="1509836"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800" b="1">
                <a:solidFill>
                  <a:srgbClr val="FFFFFF"/>
                </a:solidFill>
              </a:defRPr>
            </a:lvl1pPr>
          </a:lstStyle>
          <a:p>
            <a:r>
              <a:t>Deuteronilus</a:t>
            </a:r>
          </a:p>
        </p:txBody>
      </p:sp>
      <p:sp>
        <p:nvSpPr>
          <p:cNvPr id="490" name="Utopia"/>
          <p:cNvSpPr txBox="1"/>
          <p:nvPr/>
        </p:nvSpPr>
        <p:spPr>
          <a:xfrm>
            <a:off x="9134240" y="6202617"/>
            <a:ext cx="863099"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FFFFFF"/>
                </a:solidFill>
              </a:defRPr>
            </a:lvl1pPr>
          </a:lstStyle>
          <a:p>
            <a:r>
              <a:t>Utopia</a:t>
            </a:r>
          </a:p>
        </p:txBody>
      </p:sp>
      <p:sp>
        <p:nvSpPr>
          <p:cNvPr id="491" name="E. Hellas"/>
          <p:cNvSpPr txBox="1"/>
          <p:nvPr/>
        </p:nvSpPr>
        <p:spPr>
          <a:xfrm>
            <a:off x="9211717" y="8337170"/>
            <a:ext cx="1145806"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FFFFFF"/>
                </a:solidFill>
              </a:defRPr>
            </a:lvl1pPr>
          </a:lstStyle>
          <a:p>
            <a:r>
              <a:t>E. Hellas</a:t>
            </a:r>
          </a:p>
        </p:txBody>
      </p:sp>
      <p:sp>
        <p:nvSpPr>
          <p:cNvPr id="492" name="Malea"/>
          <p:cNvSpPr txBox="1"/>
          <p:nvPr/>
        </p:nvSpPr>
        <p:spPr>
          <a:xfrm>
            <a:off x="6930039" y="8843293"/>
            <a:ext cx="1145806"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FFFFFF"/>
                </a:solidFill>
              </a:defRPr>
            </a:lvl1pPr>
          </a:lstStyle>
          <a:p>
            <a:r>
              <a:t>Malea</a:t>
            </a:r>
          </a:p>
        </p:txBody>
      </p:sp>
      <p:sp>
        <p:nvSpPr>
          <p:cNvPr id="493" name="Medusae Fossae"/>
          <p:cNvSpPr txBox="1"/>
          <p:nvPr/>
        </p:nvSpPr>
        <p:spPr>
          <a:xfrm>
            <a:off x="1915995" y="7704918"/>
            <a:ext cx="1145806" cy="660401"/>
          </a:xfrm>
          <a:prstGeom prst="rect">
            <a:avLst/>
          </a:prstGeom>
          <a:ln w="12700">
            <a:miter lim="400000"/>
          </a:ln>
          <a:effectLst>
            <a:outerShdw blurRad="127000" dist="76200" dir="2700000" rotWithShape="0">
              <a:srgbClr val="FFFFFF">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lvl1pPr>
          </a:lstStyle>
          <a:p>
            <a:r>
              <a:t>Medusae Fossae</a:t>
            </a:r>
          </a:p>
        </p:txBody>
      </p:sp>
      <p:sp>
        <p:nvSpPr>
          <p:cNvPr id="494" name="Elysium"/>
          <p:cNvSpPr txBox="1"/>
          <p:nvPr/>
        </p:nvSpPr>
        <p:spPr>
          <a:xfrm>
            <a:off x="9370634" y="7184123"/>
            <a:ext cx="1045986" cy="381001"/>
          </a:xfrm>
          <a:prstGeom prst="rect">
            <a:avLst/>
          </a:prstGeom>
          <a:ln w="12700">
            <a:miter lim="400000"/>
          </a:ln>
          <a:effectLst>
            <a:outerShdw blurRad="127000" dist="76200" dir="2700000" rotWithShape="0">
              <a:srgbClr val="FFFFFF">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lvl1pPr>
          </a:lstStyle>
          <a:p>
            <a:r>
              <a:t>Elysium</a:t>
            </a:r>
          </a:p>
        </p:txBody>
      </p:sp>
      <p:sp>
        <p:nvSpPr>
          <p:cNvPr id="495" name="Amazonis"/>
          <p:cNvSpPr txBox="1"/>
          <p:nvPr/>
        </p:nvSpPr>
        <p:spPr>
          <a:xfrm>
            <a:off x="2609149" y="6516135"/>
            <a:ext cx="1245395" cy="381001"/>
          </a:xfrm>
          <a:prstGeom prst="rect">
            <a:avLst/>
          </a:prstGeom>
          <a:ln w="12700">
            <a:miter lim="400000"/>
          </a:ln>
          <a:effectLst>
            <a:outerShdw blurRad="127000" dist="76200" dir="2700000" rotWithShape="0">
              <a:srgbClr val="FFFFFF">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lvl1pPr>
          </a:lstStyle>
          <a:p>
            <a:r>
              <a:t>Amazonis</a:t>
            </a:r>
          </a:p>
        </p:txBody>
      </p:sp>
      <p:sp>
        <p:nvSpPr>
          <p:cNvPr id="496" name="Arcadia"/>
          <p:cNvSpPr txBox="1"/>
          <p:nvPr/>
        </p:nvSpPr>
        <p:spPr>
          <a:xfrm>
            <a:off x="3068342" y="6003045"/>
            <a:ext cx="959508"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FFFFFF"/>
                </a:solidFill>
              </a:defRPr>
            </a:lvl1pPr>
          </a:lstStyle>
          <a:p>
            <a:r>
              <a:t>Arcadia</a:t>
            </a:r>
          </a:p>
        </p:txBody>
      </p:sp>
      <p:sp>
        <p:nvSpPr>
          <p:cNvPr id="497" name="Phoenix"/>
          <p:cNvSpPr txBox="1"/>
          <p:nvPr/>
        </p:nvSpPr>
        <p:spPr>
          <a:xfrm>
            <a:off x="3475709" y="5614398"/>
            <a:ext cx="1154487"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FFFFFF"/>
                </a:solidFill>
              </a:defRPr>
            </a:lvl1pPr>
          </a:lstStyle>
          <a:p>
            <a:r>
              <a:t>Phoenix</a:t>
            </a:r>
          </a:p>
        </p:txBody>
      </p:sp>
      <p:sp>
        <p:nvSpPr>
          <p:cNvPr id="498" name="Rectangle"/>
          <p:cNvSpPr/>
          <p:nvPr/>
        </p:nvSpPr>
        <p:spPr>
          <a:xfrm>
            <a:off x="4108751" y="7457889"/>
            <a:ext cx="812299" cy="370887"/>
          </a:xfrm>
          <a:prstGeom prst="rect">
            <a:avLst/>
          </a:prstGeom>
          <a:ln w="50800">
            <a:solidFill>
              <a:srgbClr val="000000"/>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9" name="Valles Marineris"/>
          <p:cNvSpPr txBox="1"/>
          <p:nvPr/>
        </p:nvSpPr>
        <p:spPr>
          <a:xfrm>
            <a:off x="4952295" y="7313132"/>
            <a:ext cx="1245395" cy="6604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lvl1pPr>
          </a:lstStyle>
          <a:p>
            <a:r>
              <a:t>Valles Marineris</a:t>
            </a:r>
          </a:p>
        </p:txBody>
      </p:sp>
      <p:sp>
        <p:nvSpPr>
          <p:cNvPr id="500" name="In MOLA elev. N: 85%  S: 84%"/>
          <p:cNvSpPr txBox="1"/>
          <p:nvPr/>
        </p:nvSpPr>
        <p:spPr>
          <a:xfrm>
            <a:off x="220114" y="1075315"/>
            <a:ext cx="2109189" cy="184232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a:lnSpc>
                <a:spcPts val="4000"/>
              </a:lnSpc>
              <a:spcBef>
                <a:spcPts val="2200"/>
              </a:spcBef>
              <a:defRPr sz="2400" b="1">
                <a:solidFill>
                  <a:srgbClr val="3F231B"/>
                </a:solidFill>
                <a:latin typeface="+mn-lt"/>
                <a:ea typeface="+mn-ea"/>
                <a:cs typeface="+mn-cs"/>
                <a:sym typeface="Cochin"/>
              </a:defRPr>
            </a:pPr>
            <a:r>
              <a:t>In MOLA elev.</a:t>
            </a:r>
            <a:br/>
            <a:r>
              <a:t>N: 85%  S: 84%</a:t>
            </a:r>
          </a:p>
        </p:txBody>
      </p:sp>
      <p:sp>
        <p:nvSpPr>
          <p:cNvPr id="501" name="In black over MOLA elev: 25%"/>
          <p:cNvSpPr txBox="1"/>
          <p:nvPr/>
        </p:nvSpPr>
        <p:spPr>
          <a:xfrm>
            <a:off x="221367" y="5683498"/>
            <a:ext cx="1697637" cy="1678616"/>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a:spcBef>
                <a:spcPts val="2200"/>
              </a:spcBef>
              <a:defRPr sz="2400" b="1">
                <a:solidFill>
                  <a:srgbClr val="3F231B"/>
                </a:solidFill>
                <a:latin typeface="+mn-lt"/>
                <a:ea typeface="+mn-ea"/>
                <a:cs typeface="+mn-cs"/>
                <a:sym typeface="Cochin"/>
              </a:defRPr>
            </a:pPr>
            <a:r>
              <a:rPr dirty="0"/>
              <a:t>In black </a:t>
            </a:r>
            <a:r>
              <a:rPr u="sng" dirty="0"/>
              <a:t>over</a:t>
            </a:r>
            <a:r>
              <a:rPr dirty="0"/>
              <a:t> MOLA elev: 25%</a:t>
            </a:r>
          </a:p>
        </p:txBody>
      </p:sp>
      <p:pic>
        <p:nvPicPr>
          <p:cNvPr id="502" name="SHARAD_nadir_69M-small.png" descr="SHARAD_nadir_69M-small.png"/>
          <p:cNvPicPr>
            <a:picLocks noChangeAspect="1"/>
          </p:cNvPicPr>
          <p:nvPr/>
        </p:nvPicPr>
        <p:blipFill>
          <a:blip r:embed="rId4">
            <a:extLst/>
          </a:blip>
          <a:srcRect l="34964" t="92217" r="34964" b="6228"/>
          <a:stretch>
            <a:fillRect/>
          </a:stretch>
        </p:blipFill>
        <p:spPr>
          <a:xfrm rot="16200000">
            <a:off x="10316191" y="5162820"/>
            <a:ext cx="3276223" cy="74414"/>
          </a:xfrm>
          <a:prstGeom prst="rect">
            <a:avLst/>
          </a:prstGeom>
          <a:ln w="12700">
            <a:miter lim="400000"/>
          </a:ln>
        </p:spPr>
      </p:pic>
      <p:sp>
        <p:nvSpPr>
          <p:cNvPr id="503" name="Low"/>
          <p:cNvSpPr txBox="1"/>
          <p:nvPr/>
        </p:nvSpPr>
        <p:spPr>
          <a:xfrm>
            <a:off x="11978591" y="6480495"/>
            <a:ext cx="603555" cy="4191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100"/>
            </a:lvl1pPr>
          </a:lstStyle>
          <a:p>
            <a:r>
              <a:t>Low</a:t>
            </a:r>
          </a:p>
        </p:txBody>
      </p:sp>
      <p:sp>
        <p:nvSpPr>
          <p:cNvPr id="504" name="High"/>
          <p:cNvSpPr txBox="1"/>
          <p:nvPr/>
        </p:nvSpPr>
        <p:spPr>
          <a:xfrm>
            <a:off x="11978591" y="3451473"/>
            <a:ext cx="662807" cy="4191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100"/>
            </a:lvl1pPr>
          </a:lstStyle>
          <a:p>
            <a:r>
              <a:t>High</a:t>
            </a:r>
          </a:p>
        </p:txBody>
      </p:sp>
      <p:sp>
        <p:nvSpPr>
          <p:cNvPr id="505" name="Detections in ice-rich…"/>
          <p:cNvSpPr txBox="1"/>
          <p:nvPr/>
        </p:nvSpPr>
        <p:spPr>
          <a:xfrm>
            <a:off x="10863054" y="886966"/>
            <a:ext cx="2109189" cy="191110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ctr" defTabSz="584200">
              <a:defRPr sz="2400" b="1">
                <a:solidFill>
                  <a:srgbClr val="3E231A"/>
                </a:solidFill>
                <a:latin typeface="+mn-lt"/>
                <a:ea typeface="+mn-ea"/>
                <a:cs typeface="+mn-cs"/>
                <a:sym typeface="Cochin"/>
              </a:defRPr>
            </a:pPr>
            <a:r>
              <a:t>Detections in </a:t>
            </a:r>
            <a:r>
              <a:rPr>
                <a:solidFill>
                  <a:srgbClr val="FFFFFF"/>
                </a:solidFill>
                <a:latin typeface="Helvetica"/>
                <a:ea typeface="Helvetica"/>
                <a:cs typeface="Helvetica"/>
                <a:sym typeface="Helvetica"/>
              </a:rPr>
              <a:t>ice-rich</a:t>
            </a:r>
          </a:p>
          <a:p>
            <a:pPr algn="ctr" defTabSz="584200">
              <a:defRPr sz="2400" b="1">
                <a:solidFill>
                  <a:srgbClr val="3E231A"/>
                </a:solidFill>
                <a:latin typeface="+mn-lt"/>
                <a:ea typeface="+mn-ea"/>
                <a:cs typeface="+mn-cs"/>
                <a:sym typeface="Cochin"/>
              </a:defRPr>
            </a:pPr>
            <a:r>
              <a:t>and </a:t>
            </a:r>
            <a:br/>
            <a:r>
              <a:rPr>
                <a:solidFill>
                  <a:srgbClr val="000000"/>
                </a:solidFill>
                <a:latin typeface="Helvetica"/>
                <a:ea typeface="Helvetica"/>
                <a:cs typeface="Helvetica"/>
                <a:sym typeface="Helvetica"/>
              </a:rPr>
              <a:t>non-ice</a:t>
            </a:r>
            <a:r>
              <a:t> terrains</a:t>
            </a:r>
          </a:p>
        </p:txBody>
      </p:sp>
      <p:sp>
        <p:nvSpPr>
          <p:cNvPr id="506" name="Current SHARAD Coverage"/>
          <p:cNvSpPr txBox="1"/>
          <p:nvPr/>
        </p:nvSpPr>
        <p:spPr>
          <a:xfrm>
            <a:off x="2083097" y="25400"/>
            <a:ext cx="8826501" cy="8128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4800" b="1">
                <a:solidFill>
                  <a:srgbClr val="3E231A"/>
                </a:solidFill>
                <a:latin typeface="+mn-lt"/>
                <a:ea typeface="+mn-ea"/>
                <a:cs typeface="+mn-cs"/>
                <a:sym typeface="Cochin"/>
              </a:defRPr>
            </a:lvl1pPr>
          </a:lstStyle>
          <a:p>
            <a:r>
              <a:t>Current SHARAD Coverage</a:t>
            </a:r>
          </a:p>
        </p:txBody>
      </p:sp>
      <p:sp>
        <p:nvSpPr>
          <p:cNvPr id="507" name="@ 3 km resolution"/>
          <p:cNvSpPr txBox="1"/>
          <p:nvPr/>
        </p:nvSpPr>
        <p:spPr>
          <a:xfrm>
            <a:off x="5072326" y="649083"/>
            <a:ext cx="2879086" cy="26668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ctr">
              <a:lnSpc>
                <a:spcPts val="2800"/>
              </a:lnSpc>
              <a:spcBef>
                <a:spcPts val="2200"/>
              </a:spcBef>
              <a:defRPr sz="1400" b="1">
                <a:solidFill>
                  <a:srgbClr val="3F231B"/>
                </a:solidFill>
                <a:latin typeface="+mn-lt"/>
                <a:ea typeface="+mn-ea"/>
                <a:cs typeface="+mn-cs"/>
                <a:sym typeface="Cochin"/>
              </a:defRPr>
            </a:lvl1pPr>
          </a:lstStyle>
          <a:p>
            <a:r>
              <a:t>@ 3 km resolution</a:t>
            </a:r>
          </a:p>
        </p:txBody>
      </p:sp>
      <p:grpSp>
        <p:nvGrpSpPr>
          <p:cNvPr id="513" name="Group"/>
          <p:cNvGrpSpPr/>
          <p:nvPr/>
        </p:nvGrpSpPr>
        <p:grpSpPr>
          <a:xfrm>
            <a:off x="18214" y="6070052"/>
            <a:ext cx="9079967" cy="3219047"/>
            <a:chOff x="0" y="0"/>
            <a:chExt cx="9079965" cy="3219046"/>
          </a:xfrm>
        </p:grpSpPr>
        <p:grpSp>
          <p:nvGrpSpPr>
            <p:cNvPr id="511" name="Group"/>
            <p:cNvGrpSpPr/>
            <p:nvPr/>
          </p:nvGrpSpPr>
          <p:grpSpPr>
            <a:xfrm>
              <a:off x="1919659" y="0"/>
              <a:ext cx="7160306" cy="1672872"/>
              <a:chOff x="0" y="0"/>
              <a:chExt cx="7160304" cy="1672871"/>
            </a:xfrm>
          </p:grpSpPr>
          <p:sp>
            <p:nvSpPr>
              <p:cNvPr id="508" name="Rectangle"/>
              <p:cNvSpPr/>
              <p:nvPr/>
            </p:nvSpPr>
            <p:spPr>
              <a:xfrm>
                <a:off x="0" y="1139471"/>
                <a:ext cx="995185" cy="533401"/>
              </a:xfrm>
              <a:prstGeom prst="rect">
                <a:avLst/>
              </a:prstGeom>
              <a:noFill/>
              <a:ln w="50800" cap="rnd">
                <a:solidFill>
                  <a:srgbClr val="FFFFFF"/>
                </a:solidFill>
                <a:custDash>
                  <a:ds d="100000" sp="200000"/>
                </a:custDash>
                <a:round/>
              </a:ln>
              <a:effectLst>
                <a:outerShdw blurRad="127000" dist="76200" dir="2700000" rotWithShape="0">
                  <a:srgbClr val="000000">
                    <a:alpha val="75000"/>
                  </a:srgbClr>
                </a:outerShdw>
              </a:effectLst>
            </p:spPr>
            <p:txBody>
              <a:bodyPr wrap="square" lIns="50800" tIns="50800" rIns="50800" bIns="50800" numCol="1" anchor="ctr">
                <a:noAutofit/>
              </a:bodyP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09" name="Rectangle"/>
              <p:cNvSpPr/>
              <p:nvPr/>
            </p:nvSpPr>
            <p:spPr>
              <a:xfrm>
                <a:off x="3520" y="0"/>
                <a:ext cx="1095006" cy="376781"/>
              </a:xfrm>
              <a:prstGeom prst="rect">
                <a:avLst/>
              </a:prstGeom>
              <a:noFill/>
              <a:ln w="50800" cap="rnd">
                <a:solidFill>
                  <a:srgbClr val="000000"/>
                </a:solidFill>
                <a:custDash>
                  <a:ds d="100000" sp="200000"/>
                </a:custDash>
                <a:round/>
              </a:ln>
              <a:effectLst>
                <a:outerShdw blurRad="127000" dist="76200" dir="2700000" rotWithShape="0">
                  <a:srgbClr val="000000">
                    <a:alpha val="75000"/>
                  </a:srgbClr>
                </a:outerShdw>
              </a:effectLst>
            </p:spPr>
            <p:txBody>
              <a:bodyPr wrap="square" lIns="50800" tIns="50800" rIns="50800" bIns="50800" numCol="1" anchor="ctr">
                <a:noAutofit/>
              </a:bodyP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0" name="Rectangle"/>
              <p:cNvSpPr/>
              <p:nvPr/>
            </p:nvSpPr>
            <p:spPr>
              <a:xfrm>
                <a:off x="6740014" y="77783"/>
                <a:ext cx="420291" cy="533401"/>
              </a:xfrm>
              <a:prstGeom prst="rect">
                <a:avLst/>
              </a:prstGeom>
              <a:noFill/>
              <a:ln w="50800" cap="rnd">
                <a:solidFill>
                  <a:srgbClr val="000000"/>
                </a:solidFill>
                <a:custDash>
                  <a:ds d="100000" sp="200000"/>
                </a:custDash>
                <a:round/>
              </a:ln>
              <a:effectLst>
                <a:outerShdw blurRad="127000" dist="76200" dir="2700000" rotWithShape="0">
                  <a:srgbClr val="000000">
                    <a:alpha val="75000"/>
                  </a:srgbClr>
                </a:outerShdw>
              </a:effectLst>
            </p:spPr>
            <p:txBody>
              <a:bodyPr wrap="square" lIns="50800" tIns="50800" rIns="50800" bIns="50800" numCol="1" anchor="ctr">
                <a:noAutofit/>
              </a:bodyP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512" name="New results* question ground ices, suggest MF is ice-rich.…"/>
            <p:cNvSpPr txBox="1"/>
            <p:nvPr/>
          </p:nvSpPr>
          <p:spPr>
            <a:xfrm>
              <a:off x="0" y="892495"/>
              <a:ext cx="1820099" cy="232655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algn="ctr">
                <a:defRPr sz="1900" b="1">
                  <a:solidFill>
                    <a:srgbClr val="FF2600"/>
                  </a:solidFill>
                  <a:latin typeface="Times New Roman"/>
                  <a:ea typeface="Times New Roman"/>
                  <a:cs typeface="Times New Roman"/>
                  <a:sym typeface="Times New Roman"/>
                </a:defRPr>
              </a:pPr>
              <a:r>
                <a:rPr dirty="0"/>
                <a:t>New results* question ground ices, suggest MF is ice-rich.</a:t>
              </a:r>
            </a:p>
            <a:p>
              <a:pPr algn="ctr">
                <a:defRPr sz="1900" b="1">
                  <a:solidFill>
                    <a:srgbClr val="FF2600"/>
                  </a:solidFill>
                  <a:latin typeface="Times New Roman"/>
                  <a:ea typeface="Times New Roman"/>
                  <a:cs typeface="Times New Roman"/>
                  <a:sym typeface="Times New Roman"/>
                </a:defRPr>
              </a:pPr>
              <a:endParaRPr dirty="0"/>
            </a:p>
            <a:p>
              <a:pPr algn="ctr">
                <a:defRPr sz="1900" b="1">
                  <a:solidFill>
                    <a:srgbClr val="FF2600"/>
                  </a:solidFill>
                  <a:latin typeface="Times New Roman"/>
                  <a:ea typeface="Times New Roman"/>
                  <a:cs typeface="Times New Roman"/>
                  <a:sym typeface="Times New Roman"/>
                </a:defRPr>
              </a:pPr>
              <a:r>
                <a:rPr dirty="0"/>
                <a:t>*Campbell &amp; Morgan (2018), GRL</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5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 grpId="1"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17" name="If we are really going to send people to Mars, we need better means to locate accessible ice and establish its depth and concentration.…"/>
          <p:cNvSpPr txBox="1"/>
          <p:nvPr/>
        </p:nvSpPr>
        <p:spPr>
          <a:xfrm>
            <a:off x="1447800" y="1765264"/>
            <a:ext cx="10626220" cy="7581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marL="558800" indent="-558800" defTabSz="584200">
              <a:spcBef>
                <a:spcPts val="2400"/>
              </a:spcBef>
              <a:buSzPct val="125000"/>
              <a:buChar char="•"/>
              <a:defRPr sz="4100">
                <a:solidFill>
                  <a:srgbClr val="3E231A"/>
                </a:solidFill>
                <a:latin typeface="+mn-lt"/>
                <a:ea typeface="+mn-ea"/>
                <a:cs typeface="+mn-cs"/>
                <a:sym typeface="Cochin"/>
              </a:defRPr>
            </a:pPr>
            <a:r>
              <a:rPr sz="3800" dirty="0"/>
              <a:t>If we are really going to send people to Mars, we need better means to locate accessible ice and establish its depth and concentration.</a:t>
            </a:r>
          </a:p>
          <a:p>
            <a:pPr marL="558800" indent="-558800" defTabSz="584200">
              <a:spcBef>
                <a:spcPts val="2400"/>
              </a:spcBef>
              <a:buSzPct val="125000"/>
              <a:buChar char="•"/>
              <a:defRPr sz="4100">
                <a:solidFill>
                  <a:srgbClr val="3E231A"/>
                </a:solidFill>
                <a:latin typeface="+mn-lt"/>
                <a:ea typeface="+mn-ea"/>
                <a:cs typeface="+mn-cs"/>
                <a:sym typeface="Cochin"/>
              </a:defRPr>
            </a:pPr>
            <a:r>
              <a:rPr sz="3800" dirty="0"/>
              <a:t>To do so over broad areas, we need new orbital radars — probably a SAR imager </a:t>
            </a:r>
            <a:r>
              <a:rPr sz="3800" u="sng" dirty="0"/>
              <a:t>and</a:t>
            </a:r>
            <a:r>
              <a:rPr sz="3800" dirty="0"/>
              <a:t> a sounder — operating at broader bandwidth and higher frequencies than SHARAD.</a:t>
            </a:r>
          </a:p>
          <a:p>
            <a:pPr marL="558800" indent="-558800" defTabSz="584200">
              <a:spcBef>
                <a:spcPts val="2400"/>
              </a:spcBef>
              <a:buSzPct val="125000"/>
              <a:buChar char="•"/>
              <a:defRPr sz="4100">
                <a:solidFill>
                  <a:srgbClr val="3E231A"/>
                </a:solidFill>
                <a:latin typeface="+mn-lt"/>
                <a:ea typeface="+mn-ea"/>
                <a:cs typeface="+mn-cs"/>
                <a:sym typeface="Cochin"/>
              </a:defRPr>
            </a:pPr>
            <a:r>
              <a:rPr sz="3800" dirty="0"/>
              <a:t>At landing sites, we need rovers equipped with ground-penetrating radars — as well as other tools, e.g., geophones and active seismic sources — and a means to mine the ice!</a:t>
            </a:r>
          </a:p>
        </p:txBody>
      </p:sp>
      <p:sp>
        <p:nvSpPr>
          <p:cNvPr id="518" name="What do we need to learn?"/>
          <p:cNvSpPr txBox="1"/>
          <p:nvPr/>
        </p:nvSpPr>
        <p:spPr>
          <a:xfrm>
            <a:off x="1270000" y="18766"/>
            <a:ext cx="10464800" cy="24384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ctr" defTabSz="584200">
              <a:defRPr sz="6400" b="1">
                <a:solidFill>
                  <a:srgbClr val="3F231B"/>
                </a:solidFill>
                <a:latin typeface="+mn-lt"/>
                <a:ea typeface="+mn-ea"/>
                <a:cs typeface="+mn-cs"/>
                <a:sym typeface="Cochin"/>
              </a:defRPr>
            </a:lvl1pPr>
          </a:lstStyle>
          <a:p>
            <a:r>
              <a:t>What do we need to learn?</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0" name="SHARAD and MARSIS continue to yield a wealth of discoveries in the polar and non-polar terrains on Mars.…"/>
          <p:cNvSpPr txBox="1"/>
          <p:nvPr/>
        </p:nvSpPr>
        <p:spPr>
          <a:xfrm>
            <a:off x="1447800" y="1447800"/>
            <a:ext cx="10363200" cy="7581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marL="558800" indent="-558800" defTabSz="584200">
              <a:spcBef>
                <a:spcPts val="2400"/>
              </a:spcBef>
              <a:buSzPct val="125000"/>
              <a:buChar char="•"/>
              <a:defRPr sz="4800">
                <a:solidFill>
                  <a:srgbClr val="3E231A"/>
                </a:solidFill>
                <a:latin typeface="+mn-lt"/>
                <a:ea typeface="+mn-ea"/>
                <a:cs typeface="+mn-cs"/>
                <a:sym typeface="Cochin"/>
              </a:defRPr>
            </a:pPr>
            <a:r>
              <a:rPr sz="3800" dirty="0"/>
              <a:t>SHARAD and MARSIS continue to yield a wealth of discoveries in the polar and non-polar terrains on Mars.</a:t>
            </a:r>
          </a:p>
          <a:p>
            <a:pPr marL="558800" indent="-558800" defTabSz="584200">
              <a:spcBef>
                <a:spcPts val="2400"/>
              </a:spcBef>
              <a:buSzPct val="125000"/>
              <a:buChar char="•"/>
              <a:defRPr sz="4800">
                <a:solidFill>
                  <a:srgbClr val="3E231A"/>
                </a:solidFill>
                <a:latin typeface="+mn-lt"/>
                <a:ea typeface="+mn-ea"/>
                <a:cs typeface="+mn-cs"/>
                <a:sym typeface="Cochin"/>
              </a:defRPr>
            </a:pPr>
            <a:r>
              <a:rPr sz="3800" dirty="0"/>
              <a:t>New data &amp; processing methods are revealing more about the distribution &amp; nature of shallow non-polar ice.</a:t>
            </a:r>
          </a:p>
          <a:p>
            <a:pPr marL="558800" indent="-558800" defTabSz="584200">
              <a:spcBef>
                <a:spcPts val="2400"/>
              </a:spcBef>
              <a:buSzPct val="125000"/>
              <a:buChar char="•"/>
              <a:defRPr sz="4800">
                <a:solidFill>
                  <a:srgbClr val="3E231A"/>
                </a:solidFill>
                <a:latin typeface="+mn-lt"/>
                <a:ea typeface="+mn-ea"/>
                <a:cs typeface="+mn-cs"/>
                <a:sym typeface="Cochin"/>
              </a:defRPr>
            </a:pPr>
            <a:r>
              <a:rPr sz="3800" dirty="0"/>
              <a:t>New orbital radars, GPRs, and other surface-based remote sensing will be key to supporting a human presence.</a:t>
            </a:r>
          </a:p>
        </p:txBody>
      </p:sp>
      <p:sp>
        <p:nvSpPr>
          <p:cNvPr id="521" name="Conclusions"/>
          <p:cNvSpPr txBox="1"/>
          <p:nvPr/>
        </p:nvSpPr>
        <p:spPr>
          <a:xfrm>
            <a:off x="1397000" y="-330200"/>
            <a:ext cx="10464800" cy="2438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ctr" defTabSz="584200">
              <a:defRPr sz="8400" b="1">
                <a:solidFill>
                  <a:srgbClr val="3F231B"/>
                </a:solidFill>
                <a:latin typeface="+mn-lt"/>
                <a:ea typeface="+mn-ea"/>
                <a:cs typeface="+mn-cs"/>
                <a:sym typeface="Cochin"/>
              </a:defRPr>
            </a:lvl1pPr>
          </a:lstStyle>
          <a:p>
            <a:r>
              <a:t>Conclusions</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3" name="Thank you!"/>
          <p:cNvSpPr txBox="1"/>
          <p:nvPr/>
        </p:nvSpPr>
        <p:spPr>
          <a:xfrm>
            <a:off x="1270000" y="3657600"/>
            <a:ext cx="10464800" cy="2438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ctr" defTabSz="584200">
              <a:defRPr sz="6400" b="1">
                <a:solidFill>
                  <a:srgbClr val="3F231B"/>
                </a:solidFill>
                <a:latin typeface="+mn-lt"/>
                <a:ea typeface="+mn-ea"/>
                <a:cs typeface="+mn-cs"/>
                <a:sym typeface="Cochin"/>
              </a:defRPr>
            </a:lvl1pPr>
          </a:lstStyle>
          <a:p>
            <a:r>
              <a:t>Thank you!</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3" name="Orbital radar sounding at Mars…"/>
          <p:cNvSpPr txBox="1"/>
          <p:nvPr/>
        </p:nvSpPr>
        <p:spPr>
          <a:xfrm>
            <a:off x="1286205" y="2275217"/>
            <a:ext cx="10686390" cy="6374915"/>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p>
            <a:pPr marL="558800" indent="-558800" defTabSz="584200">
              <a:spcBef>
                <a:spcPts val="2400"/>
              </a:spcBef>
              <a:buSzPct val="125000"/>
              <a:buChar char="•"/>
              <a:defRPr sz="4800">
                <a:solidFill>
                  <a:srgbClr val="3E231A"/>
                </a:solidFill>
                <a:latin typeface="+mn-lt"/>
                <a:ea typeface="+mn-ea"/>
                <a:cs typeface="+mn-cs"/>
                <a:sym typeface="Cochin"/>
              </a:defRPr>
            </a:pPr>
            <a:r>
              <a:rPr sz="4400" dirty="0"/>
              <a:t>Orbital radar sounding at Mars</a:t>
            </a:r>
          </a:p>
          <a:p>
            <a:pPr marL="558800" indent="-558800" defTabSz="584200">
              <a:spcBef>
                <a:spcPts val="2400"/>
              </a:spcBef>
              <a:buSzPct val="125000"/>
              <a:buChar char="•"/>
              <a:defRPr sz="4800">
                <a:solidFill>
                  <a:srgbClr val="3E231A">
                    <a:alpha val="50462"/>
                  </a:srgbClr>
                </a:solidFill>
                <a:latin typeface="+mn-lt"/>
                <a:ea typeface="+mn-ea"/>
                <a:cs typeface="+mn-cs"/>
                <a:sym typeface="Cochin"/>
              </a:defRPr>
            </a:pPr>
            <a:r>
              <a:rPr sz="4400" dirty="0"/>
              <a:t>Results likely involving non-polar ice</a:t>
            </a:r>
          </a:p>
          <a:p>
            <a:pPr marL="1562100" lvl="2" indent="-558800" defTabSz="584200">
              <a:spcBef>
                <a:spcPts val="2400"/>
              </a:spcBef>
              <a:buSzPct val="125000"/>
              <a:buChar char="•"/>
              <a:defRPr sz="4800">
                <a:solidFill>
                  <a:srgbClr val="3E231A">
                    <a:alpha val="50462"/>
                  </a:srgbClr>
                </a:solidFill>
                <a:latin typeface="+mn-lt"/>
                <a:ea typeface="+mn-ea"/>
                <a:cs typeface="+mn-cs"/>
                <a:sym typeface="Cochin"/>
              </a:defRPr>
            </a:pPr>
            <a:r>
              <a:rPr sz="4400" dirty="0"/>
              <a:t>“Lobate Debris Aprons” (glaciers)</a:t>
            </a:r>
          </a:p>
          <a:p>
            <a:pPr marL="1562100" lvl="2" indent="-558800" defTabSz="584200">
              <a:spcBef>
                <a:spcPts val="2400"/>
              </a:spcBef>
              <a:buSzPct val="125000"/>
              <a:buChar char="•"/>
              <a:defRPr sz="4800">
                <a:solidFill>
                  <a:srgbClr val="3E231A">
                    <a:alpha val="50462"/>
                  </a:srgbClr>
                </a:solidFill>
                <a:latin typeface="+mn-lt"/>
                <a:ea typeface="+mn-ea"/>
                <a:cs typeface="+mn-cs"/>
                <a:sym typeface="Cochin"/>
              </a:defRPr>
            </a:pPr>
            <a:r>
              <a:rPr sz="4400" dirty="0"/>
              <a:t>Non-glacial ground ice</a:t>
            </a:r>
          </a:p>
          <a:p>
            <a:pPr marL="558800" indent="-558800" defTabSz="584200">
              <a:spcBef>
                <a:spcPts val="2400"/>
              </a:spcBef>
              <a:buSzPct val="125000"/>
              <a:buChar char="•"/>
              <a:defRPr sz="4800">
                <a:solidFill>
                  <a:srgbClr val="3E231A">
                    <a:alpha val="50462"/>
                  </a:srgbClr>
                </a:solidFill>
                <a:latin typeface="+mn-lt"/>
                <a:ea typeface="+mn-ea"/>
                <a:cs typeface="+mn-cs"/>
                <a:sym typeface="Cochin"/>
              </a:defRPr>
            </a:pPr>
            <a:r>
              <a:rPr sz="4400" dirty="0"/>
              <a:t>New analysis techniques &amp; implications</a:t>
            </a:r>
          </a:p>
          <a:p>
            <a:pPr marL="558800" indent="-558800" defTabSz="584200">
              <a:lnSpc>
                <a:spcPct val="130000"/>
              </a:lnSpc>
              <a:spcBef>
                <a:spcPts val="2400"/>
              </a:spcBef>
              <a:buSzPct val="125000"/>
              <a:buChar char="•"/>
              <a:defRPr sz="4800">
                <a:solidFill>
                  <a:srgbClr val="3E231A">
                    <a:alpha val="50462"/>
                  </a:srgbClr>
                </a:solidFill>
                <a:latin typeface="+mn-lt"/>
                <a:ea typeface="+mn-ea"/>
                <a:cs typeface="+mn-cs"/>
                <a:sym typeface="Cochin"/>
              </a:defRPr>
            </a:pPr>
            <a:r>
              <a:rPr sz="4400" dirty="0"/>
              <a:t>Summary and paths forward</a:t>
            </a:r>
          </a:p>
        </p:txBody>
      </p:sp>
      <p:sp>
        <p:nvSpPr>
          <p:cNvPr id="224" name="Image credit: NASA/JPL"/>
          <p:cNvSpPr txBox="1"/>
          <p:nvPr/>
        </p:nvSpPr>
        <p:spPr>
          <a:xfrm>
            <a:off x="8864897" y="9353550"/>
            <a:ext cx="3403601" cy="36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1800">
                <a:solidFill>
                  <a:srgbClr val="3F231B"/>
                </a:solidFill>
                <a:latin typeface="+mn-lt"/>
                <a:ea typeface="+mn-ea"/>
                <a:cs typeface="+mn-cs"/>
                <a:sym typeface="Cochin"/>
              </a:defRPr>
            </a:lvl1pPr>
          </a:lstStyle>
          <a:p>
            <a:r>
              <a:t>Image credit: NASA/JPL</a:t>
            </a:r>
          </a:p>
        </p:txBody>
      </p:sp>
      <p:sp>
        <p:nvSpPr>
          <p:cNvPr id="225" name="What’s on the radar…"/>
          <p:cNvSpPr txBox="1"/>
          <p:nvPr/>
        </p:nvSpPr>
        <p:spPr>
          <a:xfrm>
            <a:off x="1397000" y="-330200"/>
            <a:ext cx="10464800" cy="2438400"/>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lvl1pPr algn="ctr" defTabSz="584200">
              <a:defRPr sz="7200" b="1">
                <a:solidFill>
                  <a:srgbClr val="3F231B"/>
                </a:solidFill>
                <a:latin typeface="+mn-lt"/>
                <a:ea typeface="+mn-ea"/>
                <a:cs typeface="+mn-cs"/>
                <a:sym typeface="Cochin"/>
              </a:defRPr>
            </a:lvl1pPr>
          </a:lstStyle>
          <a:p>
            <a:r>
              <a:t>What’s on the radar…</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rcRect/>
          <a:stretch>
            <a:fillRect/>
          </a:stretch>
        </a:blipFill>
        <a:effectLst/>
      </p:bgPr>
    </p:bg>
    <p:spTree>
      <p:nvGrpSpPr>
        <p:cNvPr id="1" name=""/>
        <p:cNvGrpSpPr/>
        <p:nvPr/>
      </p:nvGrpSpPr>
      <p:grpSpPr>
        <a:xfrm>
          <a:off x="0" y="0"/>
          <a:ext cx="0" cy="0"/>
          <a:chOff x="0" y="0"/>
          <a:chExt cx="0" cy="0"/>
        </a:xfrm>
      </p:grpSpPr>
      <p:sp>
        <p:nvSpPr>
          <p:cNvPr id="227" name="Rectangle 1"/>
          <p:cNvSpPr/>
          <p:nvPr/>
        </p:nvSpPr>
        <p:spPr>
          <a:xfrm>
            <a:off x="965200" y="5067300"/>
            <a:ext cx="11087100" cy="3937000"/>
          </a:xfrm>
          <a:prstGeom prst="rect">
            <a:avLst/>
          </a:prstGeom>
          <a:solidFill>
            <a:srgbClr val="FFFFFF"/>
          </a:solidFill>
          <a:ln w="12700">
            <a:miter lim="400000"/>
          </a:ln>
        </p:spPr>
        <p:txBody>
          <a:bodyPr lIns="45719" rIns="45719"/>
          <a:lstStyle/>
          <a:p>
            <a:pPr algn="ctr" defTabSz="914400">
              <a:defRPr sz="4800">
                <a:solidFill>
                  <a:srgbClr val="2F1A14"/>
                </a:solidFill>
                <a:latin typeface="Papyrus"/>
                <a:ea typeface="Papyrus"/>
                <a:cs typeface="Papyrus"/>
                <a:sym typeface="Papyrus"/>
              </a:defRPr>
            </a:pPr>
            <a:endParaRPr/>
          </a:p>
        </p:txBody>
      </p:sp>
      <p:pic>
        <p:nvPicPr>
          <p:cNvPr id="228" name="Picture 2" descr="Picture 2"/>
          <p:cNvPicPr>
            <a:picLocks noChangeAspect="1"/>
          </p:cNvPicPr>
          <p:nvPr/>
        </p:nvPicPr>
        <p:blipFill>
          <a:blip r:embed="rId4">
            <a:extLst/>
          </a:blip>
          <a:srcRect l="21550"/>
          <a:stretch>
            <a:fillRect/>
          </a:stretch>
        </p:blipFill>
        <p:spPr>
          <a:xfrm>
            <a:off x="7873999" y="1606550"/>
            <a:ext cx="4140201" cy="3327400"/>
          </a:xfrm>
          <a:prstGeom prst="rect">
            <a:avLst/>
          </a:prstGeom>
          <a:ln w="38100">
            <a:solidFill>
              <a:srgbClr val="EFA05A"/>
            </a:solidFill>
            <a:miter/>
          </a:ln>
        </p:spPr>
      </p:pic>
      <p:pic>
        <p:nvPicPr>
          <p:cNvPr id="229" name="Picture 3" descr="Picture 3"/>
          <p:cNvPicPr>
            <a:picLocks noChangeAspect="1"/>
          </p:cNvPicPr>
          <p:nvPr/>
        </p:nvPicPr>
        <p:blipFill>
          <a:blip r:embed="rId5">
            <a:extLst/>
          </a:blip>
          <a:stretch>
            <a:fillRect/>
          </a:stretch>
        </p:blipFill>
        <p:spPr>
          <a:xfrm>
            <a:off x="968375" y="1584325"/>
            <a:ext cx="4152900" cy="3365500"/>
          </a:xfrm>
          <a:prstGeom prst="rect">
            <a:avLst/>
          </a:prstGeom>
          <a:ln w="12700">
            <a:miter lim="400000"/>
          </a:ln>
        </p:spPr>
      </p:pic>
      <p:grpSp>
        <p:nvGrpSpPr>
          <p:cNvPr id="239" name="Group 4"/>
          <p:cNvGrpSpPr/>
          <p:nvPr/>
        </p:nvGrpSpPr>
        <p:grpSpPr>
          <a:xfrm>
            <a:off x="1436687" y="5238749"/>
            <a:ext cx="2846388" cy="1822452"/>
            <a:chOff x="0" y="0"/>
            <a:chExt cx="2846386" cy="1822450"/>
          </a:xfrm>
        </p:grpSpPr>
        <p:sp>
          <p:nvSpPr>
            <p:cNvPr id="230" name="Oval 5"/>
            <p:cNvSpPr/>
            <p:nvPr/>
          </p:nvSpPr>
          <p:spPr>
            <a:xfrm rot="1800000">
              <a:off x="712787" y="1043896"/>
              <a:ext cx="498475" cy="279645"/>
            </a:xfrm>
            <a:prstGeom prst="ellipse">
              <a:avLst/>
            </a:prstGeom>
            <a:solidFill>
              <a:srgbClr val="00CC99"/>
            </a:solidFill>
            <a:ln w="12700" cap="flat">
              <a:solidFill>
                <a:srgbClr val="000000"/>
              </a:solidFill>
              <a:prstDash val="solid"/>
              <a:round/>
            </a:ln>
            <a:effectLst/>
          </p:spPr>
          <p:txBody>
            <a:bodyPr wrap="square" lIns="45719" tIns="45719" rIns="45719" bIns="45719" numCol="1" anchor="t">
              <a:noAutofit/>
            </a:bodyPr>
            <a:lstStyle/>
            <a:p>
              <a:pPr algn="ctr" defTabSz="914400">
                <a:defRPr sz="4800">
                  <a:solidFill>
                    <a:srgbClr val="2F1A14"/>
                  </a:solidFill>
                  <a:latin typeface="Papyrus"/>
                  <a:ea typeface="Papyrus"/>
                  <a:cs typeface="Papyrus"/>
                  <a:sym typeface="Papyrus"/>
                </a:defRPr>
              </a:pPr>
              <a:endParaRPr/>
            </a:p>
          </p:txBody>
        </p:sp>
        <p:sp>
          <p:nvSpPr>
            <p:cNvPr id="231" name="Oval 6"/>
            <p:cNvSpPr/>
            <p:nvPr/>
          </p:nvSpPr>
          <p:spPr>
            <a:xfrm rot="1800000">
              <a:off x="1006475" y="870708"/>
              <a:ext cx="500063" cy="278055"/>
            </a:xfrm>
            <a:prstGeom prst="ellipse">
              <a:avLst/>
            </a:prstGeom>
            <a:solidFill>
              <a:srgbClr val="00CC99"/>
            </a:solidFill>
            <a:ln w="12700" cap="flat">
              <a:solidFill>
                <a:srgbClr val="000000"/>
              </a:solidFill>
              <a:prstDash val="solid"/>
              <a:round/>
            </a:ln>
            <a:effectLst/>
          </p:spPr>
          <p:txBody>
            <a:bodyPr wrap="square" lIns="45719" tIns="45719" rIns="45719" bIns="45719" numCol="1" anchor="t">
              <a:noAutofit/>
            </a:bodyPr>
            <a:lstStyle/>
            <a:p>
              <a:pPr algn="ctr" defTabSz="914400">
                <a:defRPr sz="4800">
                  <a:solidFill>
                    <a:srgbClr val="2F1A14"/>
                  </a:solidFill>
                  <a:latin typeface="Papyrus"/>
                  <a:ea typeface="Papyrus"/>
                  <a:cs typeface="Papyrus"/>
                  <a:sym typeface="Papyrus"/>
                </a:defRPr>
              </a:pPr>
              <a:endParaRPr/>
            </a:p>
          </p:txBody>
        </p:sp>
        <p:sp>
          <p:nvSpPr>
            <p:cNvPr id="232" name="Oval 7"/>
            <p:cNvSpPr/>
            <p:nvPr/>
          </p:nvSpPr>
          <p:spPr>
            <a:xfrm rot="1800000">
              <a:off x="1301749" y="695930"/>
              <a:ext cx="498475" cy="279645"/>
            </a:xfrm>
            <a:prstGeom prst="ellipse">
              <a:avLst/>
            </a:prstGeom>
            <a:solidFill>
              <a:srgbClr val="00CC99"/>
            </a:solidFill>
            <a:ln w="12700" cap="flat">
              <a:solidFill>
                <a:srgbClr val="000000"/>
              </a:solidFill>
              <a:prstDash val="solid"/>
              <a:round/>
            </a:ln>
            <a:effectLst/>
          </p:spPr>
          <p:txBody>
            <a:bodyPr wrap="square" lIns="45719" tIns="45719" rIns="45719" bIns="45719" numCol="1" anchor="t">
              <a:noAutofit/>
            </a:bodyPr>
            <a:lstStyle/>
            <a:p>
              <a:pPr algn="ctr" defTabSz="914400">
                <a:defRPr sz="4800">
                  <a:solidFill>
                    <a:srgbClr val="2F1A14"/>
                  </a:solidFill>
                  <a:latin typeface="Papyrus"/>
                  <a:ea typeface="Papyrus"/>
                  <a:cs typeface="Papyrus"/>
                  <a:sym typeface="Papyrus"/>
                </a:defRPr>
              </a:pPr>
              <a:endParaRPr/>
            </a:p>
          </p:txBody>
        </p:sp>
        <p:sp>
          <p:nvSpPr>
            <p:cNvPr id="233" name="Oval 8"/>
            <p:cNvSpPr/>
            <p:nvPr/>
          </p:nvSpPr>
          <p:spPr>
            <a:xfrm rot="1800000">
              <a:off x="419100" y="1218673"/>
              <a:ext cx="498475" cy="278055"/>
            </a:xfrm>
            <a:prstGeom prst="ellipse">
              <a:avLst/>
            </a:prstGeom>
            <a:solidFill>
              <a:srgbClr val="00CC99"/>
            </a:solidFill>
            <a:ln w="12700" cap="flat">
              <a:solidFill>
                <a:srgbClr val="000000"/>
              </a:solidFill>
              <a:prstDash val="solid"/>
              <a:round/>
            </a:ln>
            <a:effectLst/>
          </p:spPr>
          <p:txBody>
            <a:bodyPr wrap="square" lIns="45719" tIns="45719" rIns="45719" bIns="45719" numCol="1" anchor="t">
              <a:noAutofit/>
            </a:bodyPr>
            <a:lstStyle/>
            <a:p>
              <a:pPr algn="ctr" defTabSz="914400">
                <a:defRPr sz="4800">
                  <a:solidFill>
                    <a:srgbClr val="2F1A14"/>
                  </a:solidFill>
                  <a:latin typeface="Papyrus"/>
                  <a:ea typeface="Papyrus"/>
                  <a:cs typeface="Papyrus"/>
                  <a:sym typeface="Papyrus"/>
                </a:defRPr>
              </a:pPr>
              <a:endParaRPr/>
            </a:p>
          </p:txBody>
        </p:sp>
        <p:sp>
          <p:nvSpPr>
            <p:cNvPr id="234" name="Oval 9"/>
            <p:cNvSpPr/>
            <p:nvPr/>
          </p:nvSpPr>
          <p:spPr>
            <a:xfrm rot="1800000">
              <a:off x="1595437" y="522742"/>
              <a:ext cx="498475" cy="278055"/>
            </a:xfrm>
            <a:prstGeom prst="ellipse">
              <a:avLst/>
            </a:prstGeom>
            <a:solidFill>
              <a:srgbClr val="00CC99"/>
            </a:solidFill>
            <a:ln w="12700" cap="flat">
              <a:solidFill>
                <a:srgbClr val="000000"/>
              </a:solidFill>
              <a:prstDash val="solid"/>
              <a:round/>
            </a:ln>
            <a:effectLst/>
          </p:spPr>
          <p:txBody>
            <a:bodyPr wrap="square" lIns="45719" tIns="45719" rIns="45719" bIns="45719" numCol="1" anchor="t">
              <a:noAutofit/>
            </a:bodyPr>
            <a:lstStyle/>
            <a:p>
              <a:pPr algn="ctr" defTabSz="914400">
                <a:defRPr sz="4800">
                  <a:solidFill>
                    <a:srgbClr val="2F1A14"/>
                  </a:solidFill>
                  <a:latin typeface="Papyrus"/>
                  <a:ea typeface="Papyrus"/>
                  <a:cs typeface="Papyrus"/>
                  <a:sym typeface="Papyrus"/>
                </a:defRPr>
              </a:pPr>
              <a:endParaRPr/>
            </a:p>
          </p:txBody>
        </p:sp>
        <p:sp>
          <p:nvSpPr>
            <p:cNvPr id="235" name="Oval 10"/>
            <p:cNvSpPr/>
            <p:nvPr/>
          </p:nvSpPr>
          <p:spPr>
            <a:xfrm rot="1800000">
              <a:off x="1889124" y="347965"/>
              <a:ext cx="498475" cy="278055"/>
            </a:xfrm>
            <a:prstGeom prst="ellipse">
              <a:avLst/>
            </a:prstGeom>
            <a:solidFill>
              <a:srgbClr val="00CC99"/>
            </a:solidFill>
            <a:ln w="12700" cap="flat">
              <a:solidFill>
                <a:srgbClr val="000000"/>
              </a:solidFill>
              <a:prstDash val="solid"/>
              <a:round/>
            </a:ln>
            <a:effectLst/>
          </p:spPr>
          <p:txBody>
            <a:bodyPr wrap="square" lIns="45719" tIns="45719" rIns="45719" bIns="45719" numCol="1" anchor="t">
              <a:noAutofit/>
            </a:bodyPr>
            <a:lstStyle/>
            <a:p>
              <a:pPr algn="ctr" defTabSz="914400">
                <a:defRPr sz="4800">
                  <a:solidFill>
                    <a:srgbClr val="2F1A14"/>
                  </a:solidFill>
                  <a:latin typeface="Papyrus"/>
                  <a:ea typeface="Papyrus"/>
                  <a:cs typeface="Papyrus"/>
                  <a:sym typeface="Papyrus"/>
                </a:defRPr>
              </a:pPr>
              <a:endParaRPr/>
            </a:p>
          </p:txBody>
        </p:sp>
        <p:sp>
          <p:nvSpPr>
            <p:cNvPr id="236" name="Oval 11"/>
            <p:cNvSpPr/>
            <p:nvPr/>
          </p:nvSpPr>
          <p:spPr>
            <a:xfrm rot="1800000">
              <a:off x="2182812" y="174777"/>
              <a:ext cx="498475" cy="278055"/>
            </a:xfrm>
            <a:prstGeom prst="ellipse">
              <a:avLst/>
            </a:prstGeom>
            <a:solidFill>
              <a:srgbClr val="00CC99"/>
            </a:solidFill>
            <a:ln w="12700" cap="flat">
              <a:solidFill>
                <a:srgbClr val="000000"/>
              </a:solidFill>
              <a:prstDash val="solid"/>
              <a:round/>
            </a:ln>
            <a:effectLst/>
          </p:spPr>
          <p:txBody>
            <a:bodyPr wrap="square" lIns="45719" tIns="45719" rIns="45719" bIns="45719" numCol="1" anchor="t">
              <a:noAutofit/>
            </a:bodyPr>
            <a:lstStyle/>
            <a:p>
              <a:pPr algn="ctr" defTabSz="914400">
                <a:defRPr sz="4800">
                  <a:solidFill>
                    <a:srgbClr val="2F1A14"/>
                  </a:solidFill>
                  <a:latin typeface="Papyrus"/>
                  <a:ea typeface="Papyrus"/>
                  <a:cs typeface="Papyrus"/>
                  <a:sym typeface="Papyrus"/>
                </a:defRPr>
              </a:pPr>
              <a:endParaRPr/>
            </a:p>
          </p:txBody>
        </p:sp>
        <p:sp>
          <p:nvSpPr>
            <p:cNvPr id="237" name="Line 12"/>
            <p:cNvSpPr/>
            <p:nvPr/>
          </p:nvSpPr>
          <p:spPr>
            <a:xfrm flipV="1">
              <a:off x="334962" y="313010"/>
              <a:ext cx="2511425" cy="1509441"/>
            </a:xfrm>
            <a:prstGeom prst="line">
              <a:avLst/>
            </a:prstGeom>
            <a:noFill/>
            <a:ln w="12700" cap="flat">
              <a:solidFill>
                <a:srgbClr val="000000"/>
              </a:solidFill>
              <a:prstDash val="solid"/>
              <a:round/>
            </a:ln>
            <a:effectLst/>
          </p:spPr>
          <p:txBody>
            <a:bodyPr wrap="square" lIns="45719" tIns="45719" rIns="45719" bIns="45719" numCol="1" anchor="t">
              <a:noAutofit/>
            </a:bodyPr>
            <a:lstStyle/>
            <a:p>
              <a:pPr algn="ctr" defTabSz="914400">
                <a:defRPr sz="4800">
                  <a:solidFill>
                    <a:srgbClr val="2F1A14"/>
                  </a:solidFill>
                  <a:latin typeface="+mn-lt"/>
                  <a:ea typeface="+mn-ea"/>
                  <a:cs typeface="+mn-cs"/>
                  <a:sym typeface="Cochin"/>
                </a:defRPr>
              </a:pPr>
              <a:endParaRPr/>
            </a:p>
          </p:txBody>
        </p:sp>
        <p:sp>
          <p:nvSpPr>
            <p:cNvPr id="238" name="Line 13"/>
            <p:cNvSpPr/>
            <p:nvPr/>
          </p:nvSpPr>
          <p:spPr>
            <a:xfrm flipV="1">
              <a:off x="-1" y="-1"/>
              <a:ext cx="2511426" cy="1509441"/>
            </a:xfrm>
            <a:prstGeom prst="line">
              <a:avLst/>
            </a:prstGeom>
            <a:noFill/>
            <a:ln w="12700" cap="flat">
              <a:solidFill>
                <a:srgbClr val="000000"/>
              </a:solidFill>
              <a:prstDash val="solid"/>
              <a:round/>
            </a:ln>
            <a:effectLst/>
          </p:spPr>
          <p:txBody>
            <a:bodyPr wrap="square" lIns="45719" tIns="45719" rIns="45719" bIns="45719" numCol="1" anchor="t">
              <a:noAutofit/>
            </a:bodyPr>
            <a:lstStyle/>
            <a:p>
              <a:pPr algn="ctr" defTabSz="914400">
                <a:defRPr sz="4800">
                  <a:solidFill>
                    <a:srgbClr val="2F1A14"/>
                  </a:solidFill>
                  <a:latin typeface="+mn-lt"/>
                  <a:ea typeface="+mn-ea"/>
                  <a:cs typeface="+mn-cs"/>
                  <a:sym typeface="Cochin"/>
                </a:defRPr>
              </a:pPr>
              <a:endParaRPr/>
            </a:p>
          </p:txBody>
        </p:sp>
      </p:grpSp>
      <p:sp>
        <p:nvSpPr>
          <p:cNvPr id="240" name="Rectangle 14"/>
          <p:cNvSpPr txBox="1"/>
          <p:nvPr/>
        </p:nvSpPr>
        <p:spPr>
          <a:xfrm>
            <a:off x="1473200" y="7073900"/>
            <a:ext cx="2019300" cy="482600"/>
          </a:xfrm>
          <a:prstGeom prst="rect">
            <a:avLst/>
          </a:prstGeom>
          <a:ln w="12700">
            <a:miter lim="400000"/>
          </a:ln>
          <a:extLst>
            <a:ext uri="{C572A759-6A51-4108-AA02-DFA0A04FC94B}">
              <ma14:wrappingTextBoxFlag xmlns:ma14="http://schemas.microsoft.com/office/mac/drawingml/2011/main" xmlns="" val="1"/>
            </a:ext>
          </a:extLst>
        </p:spPr>
        <p:txBody>
          <a:bodyPr lIns="63500" tIns="63500" rIns="63500" bIns="63500">
            <a:spAutoFit/>
          </a:bodyPr>
          <a:lstStyle>
            <a:lvl1pPr algn="r" defTabSz="914400">
              <a:defRPr sz="2400">
                <a:solidFill>
                  <a:srgbClr val="2E1913"/>
                </a:solidFill>
                <a:latin typeface="+mn-lt"/>
                <a:ea typeface="+mn-ea"/>
                <a:cs typeface="+mn-cs"/>
                <a:sym typeface="Cochin"/>
              </a:defRPr>
            </a:lvl1pPr>
          </a:lstStyle>
          <a:p>
            <a:r>
              <a:t>ground track</a:t>
            </a:r>
          </a:p>
        </p:txBody>
      </p:sp>
      <p:sp>
        <p:nvSpPr>
          <p:cNvPr id="241" name="Rectangle 15"/>
          <p:cNvSpPr txBox="1"/>
          <p:nvPr/>
        </p:nvSpPr>
        <p:spPr>
          <a:xfrm>
            <a:off x="4262437" y="8429625"/>
            <a:ext cx="2946401" cy="482600"/>
          </a:xfrm>
          <a:prstGeom prst="rect">
            <a:avLst/>
          </a:prstGeom>
          <a:ln w="12700">
            <a:miter lim="400000"/>
          </a:ln>
          <a:extLst>
            <a:ext uri="{C572A759-6A51-4108-AA02-DFA0A04FC94B}">
              <ma14:wrappingTextBoxFlag xmlns:ma14="http://schemas.microsoft.com/office/mac/drawingml/2011/main" xmlns="" val="1"/>
            </a:ext>
          </a:extLst>
        </p:spPr>
        <p:txBody>
          <a:bodyPr lIns="63500" tIns="63500" rIns="63500" bIns="63500">
            <a:spAutoFit/>
          </a:bodyPr>
          <a:lstStyle>
            <a:lvl1pPr defTabSz="914400">
              <a:defRPr sz="2400">
                <a:solidFill>
                  <a:srgbClr val="2E1913"/>
                </a:solidFill>
                <a:latin typeface="+mn-lt"/>
                <a:ea typeface="+mn-ea"/>
                <a:cs typeface="+mn-cs"/>
                <a:sym typeface="Cochin"/>
              </a:defRPr>
            </a:lvl1pPr>
          </a:lstStyle>
          <a:p>
            <a:r>
              <a:t>individual echoes</a:t>
            </a:r>
          </a:p>
        </p:txBody>
      </p:sp>
      <p:sp>
        <p:nvSpPr>
          <p:cNvPr id="242" name="Rectangle 16"/>
          <p:cNvSpPr txBox="1"/>
          <p:nvPr/>
        </p:nvSpPr>
        <p:spPr>
          <a:xfrm>
            <a:off x="3683000" y="6516687"/>
            <a:ext cx="1460500" cy="1142703"/>
          </a:xfrm>
          <a:prstGeom prst="rect">
            <a:avLst/>
          </a:prstGeom>
          <a:ln w="12700">
            <a:miter lim="400000"/>
          </a:ln>
          <a:extLst>
            <a:ext uri="{C572A759-6A51-4108-AA02-DFA0A04FC94B}">
              <ma14:wrappingTextBoxFlag xmlns:ma14="http://schemas.microsoft.com/office/mac/drawingml/2011/main" xmlns="" val="1"/>
            </a:ext>
          </a:extLst>
        </p:spPr>
        <p:txBody>
          <a:bodyPr lIns="63500" tIns="63500" rIns="63500" bIns="63500">
            <a:spAutoFit/>
          </a:bodyPr>
          <a:lstStyle/>
          <a:p>
            <a:pPr algn="ctr" defTabSz="914400">
              <a:defRPr sz="2400">
                <a:solidFill>
                  <a:srgbClr val="2E1913"/>
                </a:solidFill>
                <a:latin typeface="+mn-lt"/>
                <a:ea typeface="+mn-ea"/>
                <a:cs typeface="+mn-cs"/>
                <a:sym typeface="Cochin"/>
              </a:defRPr>
            </a:pPr>
            <a:r>
              <a:t>range</a:t>
            </a:r>
            <a:endParaRPr>
              <a:latin typeface="Papyrus"/>
              <a:ea typeface="Papyrus"/>
              <a:cs typeface="Papyrus"/>
              <a:sym typeface="Papyrus"/>
            </a:endParaRPr>
          </a:p>
          <a:p>
            <a:pPr algn="ctr" defTabSz="914400">
              <a:defRPr sz="2400">
                <a:solidFill>
                  <a:srgbClr val="2E1913"/>
                </a:solidFill>
                <a:latin typeface="+mn-lt"/>
                <a:ea typeface="+mn-ea"/>
                <a:cs typeface="+mn-cs"/>
                <a:sym typeface="Cochin"/>
              </a:defRPr>
            </a:pPr>
            <a:r>
              <a:t>delay time</a:t>
            </a:r>
            <a:endParaRPr>
              <a:latin typeface="Papyrus"/>
              <a:ea typeface="Papyrus"/>
              <a:cs typeface="Papyrus"/>
              <a:sym typeface="Papyrus"/>
            </a:endParaRPr>
          </a:p>
          <a:p>
            <a:pPr algn="ctr" defTabSz="914400">
              <a:defRPr sz="2000">
                <a:solidFill>
                  <a:srgbClr val="2E1913"/>
                </a:solidFill>
                <a:latin typeface="+mn-lt"/>
                <a:ea typeface="+mn-ea"/>
                <a:cs typeface="+mn-cs"/>
                <a:sym typeface="Cochin"/>
              </a:defRPr>
            </a:pPr>
            <a:r>
              <a:t>(∼ depth)</a:t>
            </a:r>
          </a:p>
        </p:txBody>
      </p:sp>
      <p:pic>
        <p:nvPicPr>
          <p:cNvPr id="243" name="Picture 17" descr="Picture 17"/>
          <p:cNvPicPr>
            <a:picLocks noChangeAspect="1"/>
          </p:cNvPicPr>
          <p:nvPr/>
        </p:nvPicPr>
        <p:blipFill>
          <a:blip r:embed="rId6">
            <a:extLst/>
          </a:blip>
          <a:srcRect l="774" t="351" r="774" b="5280"/>
          <a:stretch>
            <a:fillRect/>
          </a:stretch>
        </p:blipFill>
        <p:spPr>
          <a:xfrm>
            <a:off x="7048499" y="5384799"/>
            <a:ext cx="4838701" cy="3403601"/>
          </a:xfrm>
          <a:prstGeom prst="rect">
            <a:avLst/>
          </a:prstGeom>
          <a:ln w="12700">
            <a:miter lim="400000"/>
          </a:ln>
        </p:spPr>
      </p:pic>
      <p:graphicFrame>
        <p:nvGraphicFramePr>
          <p:cNvPr id="244" name="Group 18"/>
          <p:cNvGraphicFramePr/>
          <p:nvPr/>
        </p:nvGraphicFramePr>
        <p:xfrm>
          <a:off x="3141663" y="1600200"/>
          <a:ext cx="6542085" cy="3378200"/>
        </p:xfrm>
        <a:graphic>
          <a:graphicData uri="http://schemas.openxmlformats.org/drawingml/2006/table">
            <a:tbl>
              <a:tblPr>
                <a:tableStyleId>{4C3C2611-4C71-4FC5-86AE-919BDF0F9419}</a:tableStyleId>
              </a:tblPr>
              <a:tblGrid>
                <a:gridCol w="1938336">
                  <a:extLst>
                    <a:ext uri="{9D8B030D-6E8A-4147-A177-3AD203B41FA5}">
                      <a16:colId xmlns:a16="http://schemas.microsoft.com/office/drawing/2014/main" val="20000"/>
                    </a:ext>
                  </a:extLst>
                </a:gridCol>
                <a:gridCol w="2814638">
                  <a:extLst>
                    <a:ext uri="{9D8B030D-6E8A-4147-A177-3AD203B41FA5}">
                      <a16:colId xmlns:a16="http://schemas.microsoft.com/office/drawing/2014/main" val="20001"/>
                    </a:ext>
                  </a:extLst>
                </a:gridCol>
                <a:gridCol w="1789111">
                  <a:extLst>
                    <a:ext uri="{9D8B030D-6E8A-4147-A177-3AD203B41FA5}">
                      <a16:colId xmlns:a16="http://schemas.microsoft.com/office/drawing/2014/main" val="20002"/>
                    </a:ext>
                  </a:extLst>
                </a:gridCol>
              </a:tblGrid>
              <a:tr h="558800">
                <a:tc>
                  <a:txBody>
                    <a:bodyPr/>
                    <a:lstStyle/>
                    <a:p>
                      <a:pPr marL="487362" indent="-487362" algn="ctr" defTabSz="914400">
                        <a:tabLst>
                          <a:tab pos="800100" algn="l"/>
                        </a:tabLst>
                        <a:defRPr sz="1800">
                          <a:solidFill>
                            <a:srgbClr val="000000"/>
                          </a:solidFill>
                          <a:uFillTx/>
                        </a:defRPr>
                      </a:pPr>
                      <a:r>
                        <a:rPr sz="3000" b="1">
                          <a:solidFill>
                            <a:srgbClr val="FFFFFF"/>
                          </a:solidFill>
                          <a:latin typeface="+mn-lt"/>
                          <a:ea typeface="+mn-ea"/>
                          <a:cs typeface="+mn-cs"/>
                          <a:sym typeface="Cochin"/>
                        </a:rPr>
                        <a:t>SHARAD</a:t>
                      </a:r>
                    </a:p>
                  </a:txBody>
                  <a:tcPr marL="63500" marR="63500" marT="63500" marB="63500" horzOverflow="overflow">
                    <a:lnL w="12700">
                      <a:miter lim="400000"/>
                    </a:lnL>
                    <a:lnR w="12700">
                      <a:miter lim="400000"/>
                    </a:lnR>
                    <a:lnT w="12700">
                      <a:miter lim="400000"/>
                    </a:lnT>
                    <a:lnB w="12700">
                      <a:miter lim="400000"/>
                    </a:lnB>
                  </a:tcPr>
                </a:tc>
                <a:tc>
                  <a:txBody>
                    <a:bodyPr/>
                    <a:lstStyle/>
                    <a:p>
                      <a:pPr marL="487362" indent="-487362" algn="ctr" defTabSz="914400">
                        <a:tabLst>
                          <a:tab pos="800100" algn="l"/>
                        </a:tabLst>
                        <a:defRPr sz="1800">
                          <a:solidFill>
                            <a:srgbClr val="000000"/>
                          </a:solidFill>
                          <a:uFillTx/>
                        </a:defRPr>
                      </a:pPr>
                      <a:r>
                        <a:rPr sz="3000">
                          <a:latin typeface="+mn-lt"/>
                          <a:ea typeface="+mn-ea"/>
                          <a:cs typeface="+mn-cs"/>
                          <a:sym typeface="Cochin"/>
                        </a:rPr>
                        <a:t>instrument</a:t>
                      </a:r>
                    </a:p>
                  </a:txBody>
                  <a:tcPr marL="63500" marR="63500" marT="63500" marB="63500" horzOverflow="overflow">
                    <a:lnL w="12700">
                      <a:miter lim="400000"/>
                    </a:lnL>
                    <a:lnR w="12700">
                      <a:miter lim="400000"/>
                    </a:lnR>
                    <a:lnT>
                      <a:solidFill>
                        <a:srgbClr val="2E1913"/>
                      </a:solidFill>
                    </a:lnT>
                    <a:lnB w="12700">
                      <a:solidFill>
                        <a:srgbClr val="2E1913"/>
                      </a:solidFill>
                    </a:lnB>
                  </a:tcPr>
                </a:tc>
                <a:tc>
                  <a:txBody>
                    <a:bodyPr/>
                    <a:lstStyle/>
                    <a:p>
                      <a:pPr marL="487362" indent="-487362" algn="ctr" defTabSz="914400">
                        <a:tabLst>
                          <a:tab pos="800100" algn="l"/>
                        </a:tabLst>
                        <a:defRPr sz="1800">
                          <a:solidFill>
                            <a:srgbClr val="000000"/>
                          </a:solidFill>
                          <a:uFillTx/>
                        </a:defRPr>
                      </a:pPr>
                      <a:r>
                        <a:rPr sz="3000" b="1">
                          <a:solidFill>
                            <a:srgbClr val="FFFFFF"/>
                          </a:solidFill>
                          <a:latin typeface="+mn-lt"/>
                          <a:ea typeface="+mn-ea"/>
                          <a:cs typeface="+mn-cs"/>
                          <a:sym typeface="Cochin"/>
                        </a:rPr>
                        <a:t>MARSIS</a:t>
                      </a:r>
                    </a:p>
                  </a:txBody>
                  <a:tcPr marL="63500" marR="63500" marT="63500" marB="6350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0"/>
                  </a:ext>
                </a:extLst>
              </a:tr>
              <a:tr h="558800">
                <a:tc>
                  <a:txBody>
                    <a:bodyPr/>
                    <a:lstStyle/>
                    <a:p>
                      <a:pPr marL="487362" indent="-487362" defTabSz="914400">
                        <a:tabLst>
                          <a:tab pos="800100" algn="l"/>
                        </a:tabLst>
                        <a:defRPr sz="1800">
                          <a:solidFill>
                            <a:srgbClr val="000000"/>
                          </a:solidFill>
                          <a:uFillTx/>
                        </a:defRPr>
                      </a:pPr>
                      <a:r>
                        <a:rPr sz="2400" b="1">
                          <a:solidFill>
                            <a:srgbClr val="FFFFFF"/>
                          </a:solidFill>
                          <a:latin typeface="+mn-lt"/>
                          <a:ea typeface="+mn-ea"/>
                          <a:cs typeface="+mn-cs"/>
                          <a:sym typeface="Cochin"/>
                        </a:rPr>
                        <a:t>255-320</a:t>
                      </a:r>
                    </a:p>
                  </a:txBody>
                  <a:tcPr marL="63500" marR="63500" marT="63500" marB="63500" horzOverflow="overflow">
                    <a:lnL w="12700">
                      <a:miter lim="400000"/>
                    </a:lnL>
                    <a:lnR w="12700">
                      <a:miter lim="400000"/>
                    </a:lnR>
                    <a:lnT w="12700">
                      <a:miter lim="400000"/>
                    </a:lnT>
                    <a:lnB w="12700">
                      <a:miter lim="400000"/>
                    </a:lnB>
                  </a:tcPr>
                </a:tc>
                <a:tc>
                  <a:txBody>
                    <a:bodyPr/>
                    <a:lstStyle/>
                    <a:p>
                      <a:pPr marL="487362" indent="-487362" algn="ctr" defTabSz="914400">
                        <a:tabLst>
                          <a:tab pos="800100" algn="l"/>
                        </a:tabLst>
                        <a:defRPr sz="1800">
                          <a:solidFill>
                            <a:srgbClr val="000000"/>
                          </a:solidFill>
                          <a:uFillTx/>
                        </a:defRPr>
                      </a:pPr>
                      <a:r>
                        <a:rPr sz="2400">
                          <a:latin typeface="+mn-lt"/>
                          <a:ea typeface="+mn-ea"/>
                          <a:cs typeface="+mn-cs"/>
                          <a:sym typeface="Cochin"/>
                        </a:rPr>
                        <a:t>orbit (km)</a:t>
                      </a:r>
                    </a:p>
                  </a:txBody>
                  <a:tcPr marL="63500" marR="63500" marT="63500" marB="63500" horzOverflow="overflow">
                    <a:lnL w="12700">
                      <a:miter lim="400000"/>
                    </a:lnL>
                    <a:lnR w="12700">
                      <a:miter lim="400000"/>
                    </a:lnR>
                    <a:lnT w="12700">
                      <a:solidFill>
                        <a:srgbClr val="2E1913"/>
                      </a:solidFill>
                    </a:lnT>
                    <a:lnB w="12700">
                      <a:solidFill>
                        <a:srgbClr val="2E1913"/>
                      </a:solidFill>
                    </a:lnB>
                  </a:tcPr>
                </a:tc>
                <a:tc>
                  <a:txBody>
                    <a:bodyPr/>
                    <a:lstStyle/>
                    <a:p>
                      <a:pPr marL="487362" indent="-487362" algn="l" defTabSz="914400">
                        <a:tabLst>
                          <a:tab pos="800100" algn="l"/>
                        </a:tabLst>
                        <a:defRPr sz="1800">
                          <a:solidFill>
                            <a:srgbClr val="000000"/>
                          </a:solidFill>
                          <a:uFillTx/>
                        </a:defRPr>
                      </a:pPr>
                      <a:r>
                        <a:rPr sz="2400" b="1">
                          <a:solidFill>
                            <a:srgbClr val="FFFFFF"/>
                          </a:solidFill>
                          <a:latin typeface="+mn-lt"/>
                          <a:ea typeface="+mn-ea"/>
                          <a:cs typeface="+mn-cs"/>
                          <a:sym typeface="Cochin"/>
                        </a:rPr>
                        <a:t>265-11550</a:t>
                      </a:r>
                    </a:p>
                  </a:txBody>
                  <a:tcPr marL="63500" marR="63500" marT="63500" marB="6350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1"/>
                  </a:ext>
                </a:extLst>
              </a:tr>
              <a:tr h="558800">
                <a:tc>
                  <a:txBody>
                    <a:bodyPr/>
                    <a:lstStyle/>
                    <a:p>
                      <a:pPr defTabSz="914400">
                        <a:defRPr sz="1800">
                          <a:solidFill>
                            <a:srgbClr val="000000"/>
                          </a:solidFill>
                          <a:uFillTx/>
                        </a:defRPr>
                      </a:pPr>
                      <a:r>
                        <a:rPr sz="2400" b="1">
                          <a:solidFill>
                            <a:srgbClr val="FFFFFF"/>
                          </a:solidFill>
                          <a:latin typeface="+mn-lt"/>
                          <a:ea typeface="+mn-ea"/>
                          <a:cs typeface="+mn-cs"/>
                          <a:sym typeface="Cochin"/>
                        </a:rPr>
                        <a:t>20</a:t>
                      </a:r>
                    </a:p>
                  </a:txBody>
                  <a:tcPr marL="63500" marR="63500" marT="63500" marB="63500" horzOverflow="overflow">
                    <a:lnL w="12700">
                      <a:miter lim="400000"/>
                    </a:lnL>
                    <a:lnR w="12700">
                      <a:miter lim="400000"/>
                    </a:lnR>
                    <a:lnT w="12700">
                      <a:miter lim="400000"/>
                    </a:lnT>
                    <a:lnB w="12700">
                      <a:miter lim="400000"/>
                    </a:lnB>
                  </a:tcPr>
                </a:tc>
                <a:tc>
                  <a:txBody>
                    <a:bodyPr/>
                    <a:lstStyle/>
                    <a:p>
                      <a:pPr algn="ctr" defTabSz="914400">
                        <a:defRPr sz="1800">
                          <a:solidFill>
                            <a:srgbClr val="000000"/>
                          </a:solidFill>
                          <a:uFillTx/>
                        </a:defRPr>
                      </a:pPr>
                      <a:r>
                        <a:rPr sz="2400">
                          <a:latin typeface="+mn-lt"/>
                          <a:ea typeface="+mn-ea"/>
                          <a:cs typeface="+mn-cs"/>
                          <a:sym typeface="Cochin"/>
                        </a:rPr>
                        <a:t>center freq. (MHz)</a:t>
                      </a:r>
                    </a:p>
                  </a:txBody>
                  <a:tcPr marL="63500" marR="63500" marT="63500" marB="63500" horzOverflow="overflow">
                    <a:lnL w="12700">
                      <a:miter lim="400000"/>
                    </a:lnL>
                    <a:lnR w="12700">
                      <a:miter lim="400000"/>
                    </a:lnR>
                    <a:lnT w="12700">
                      <a:solidFill>
                        <a:srgbClr val="2E1913"/>
                      </a:solidFill>
                    </a:lnT>
                    <a:lnB w="12700">
                      <a:solidFill>
                        <a:srgbClr val="2E1913"/>
                      </a:solidFill>
                    </a:lnB>
                  </a:tcPr>
                </a:tc>
                <a:tc>
                  <a:txBody>
                    <a:bodyPr/>
                    <a:lstStyle/>
                    <a:p>
                      <a:pPr algn="l" defTabSz="914400">
                        <a:defRPr sz="1800">
                          <a:solidFill>
                            <a:srgbClr val="000000"/>
                          </a:solidFill>
                          <a:uFillTx/>
                        </a:defRPr>
                      </a:pPr>
                      <a:r>
                        <a:rPr sz="2400" b="1">
                          <a:solidFill>
                            <a:srgbClr val="FFFFFF"/>
                          </a:solidFill>
                          <a:latin typeface="+mn-lt"/>
                          <a:ea typeface="+mn-ea"/>
                          <a:cs typeface="+mn-cs"/>
                          <a:sym typeface="Cochin"/>
                        </a:rPr>
                        <a:t>1.3-5.5</a:t>
                      </a:r>
                    </a:p>
                  </a:txBody>
                  <a:tcPr marL="63500" marR="63500" marT="63500" marB="6350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2"/>
                  </a:ext>
                </a:extLst>
              </a:tr>
              <a:tr h="558800">
                <a:tc>
                  <a:txBody>
                    <a:bodyPr/>
                    <a:lstStyle/>
                    <a:p>
                      <a:pPr defTabSz="914400">
                        <a:defRPr sz="1800">
                          <a:solidFill>
                            <a:srgbClr val="000000"/>
                          </a:solidFill>
                          <a:uFillTx/>
                        </a:defRPr>
                      </a:pPr>
                      <a:r>
                        <a:rPr sz="2400" b="1">
                          <a:solidFill>
                            <a:srgbClr val="FFFFFF"/>
                          </a:solidFill>
                          <a:latin typeface="+mn-lt"/>
                          <a:ea typeface="+mn-ea"/>
                          <a:cs typeface="+mn-cs"/>
                          <a:sym typeface="Cochin"/>
                        </a:rPr>
                        <a:t>10</a:t>
                      </a:r>
                    </a:p>
                  </a:txBody>
                  <a:tcPr marL="63500" marR="63500" marT="63500" marB="63500" horzOverflow="overflow">
                    <a:lnL w="12700">
                      <a:miter lim="400000"/>
                    </a:lnL>
                    <a:lnR w="12700">
                      <a:miter lim="400000"/>
                    </a:lnR>
                    <a:lnT w="12700">
                      <a:miter lim="400000"/>
                    </a:lnT>
                    <a:lnB w="12700">
                      <a:miter lim="400000"/>
                    </a:lnB>
                  </a:tcPr>
                </a:tc>
                <a:tc>
                  <a:txBody>
                    <a:bodyPr/>
                    <a:lstStyle/>
                    <a:p>
                      <a:pPr algn="ctr" defTabSz="914400">
                        <a:defRPr sz="1800">
                          <a:solidFill>
                            <a:srgbClr val="000000"/>
                          </a:solidFill>
                          <a:uFillTx/>
                        </a:defRPr>
                      </a:pPr>
                      <a:r>
                        <a:rPr sz="2400">
                          <a:latin typeface="+mn-lt"/>
                          <a:ea typeface="+mn-ea"/>
                          <a:cs typeface="+mn-cs"/>
                          <a:sym typeface="Cochin"/>
                        </a:rPr>
                        <a:t>bandwidth (MHz)</a:t>
                      </a:r>
                    </a:p>
                  </a:txBody>
                  <a:tcPr marL="63500" marR="63500" marT="63500" marB="63500" horzOverflow="overflow">
                    <a:lnL w="12700">
                      <a:miter lim="400000"/>
                    </a:lnL>
                    <a:lnR w="12700">
                      <a:miter lim="400000"/>
                    </a:lnR>
                    <a:lnT w="12700">
                      <a:solidFill>
                        <a:srgbClr val="2E1913"/>
                      </a:solidFill>
                    </a:lnT>
                    <a:lnB w="12700">
                      <a:solidFill>
                        <a:srgbClr val="2E1913"/>
                      </a:solidFill>
                    </a:lnB>
                  </a:tcPr>
                </a:tc>
                <a:tc>
                  <a:txBody>
                    <a:bodyPr/>
                    <a:lstStyle/>
                    <a:p>
                      <a:pPr algn="l" defTabSz="914400">
                        <a:defRPr sz="1800">
                          <a:solidFill>
                            <a:srgbClr val="000000"/>
                          </a:solidFill>
                          <a:uFillTx/>
                        </a:defRPr>
                      </a:pPr>
                      <a:r>
                        <a:rPr sz="2400" b="1">
                          <a:solidFill>
                            <a:srgbClr val="FFFFFF"/>
                          </a:solidFill>
                          <a:latin typeface="+mn-lt"/>
                          <a:ea typeface="+mn-ea"/>
                          <a:cs typeface="+mn-cs"/>
                          <a:sym typeface="Cochin"/>
                        </a:rPr>
                        <a:t>1</a:t>
                      </a:r>
                    </a:p>
                  </a:txBody>
                  <a:tcPr marL="63500" marR="63500" marT="63500" marB="6350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3"/>
                  </a:ext>
                </a:extLst>
              </a:tr>
              <a:tr h="558800">
                <a:tc>
                  <a:txBody>
                    <a:bodyPr/>
                    <a:lstStyle/>
                    <a:p>
                      <a:pPr indent="55563" defTabSz="914400">
                        <a:defRPr sz="2400" b="1">
                          <a:uFillTx/>
                          <a:latin typeface="+mn-lt"/>
                          <a:ea typeface="+mn-ea"/>
                          <a:cs typeface="+mn-cs"/>
                          <a:sym typeface="Cochin"/>
                        </a:defRPr>
                      </a:pPr>
                      <a:r>
                        <a:t>15 ε</a:t>
                      </a:r>
                      <a:r>
                        <a:rPr baseline="-5999"/>
                        <a:t>r</a:t>
                      </a:r>
                      <a:r>
                        <a:rPr baseline="31999"/>
                        <a:t>-½</a:t>
                      </a:r>
                    </a:p>
                  </a:txBody>
                  <a:tcPr marL="63500" marR="63500" marT="63500" marB="63500" horzOverflow="overflow">
                    <a:lnL w="12700">
                      <a:miter lim="400000"/>
                    </a:lnL>
                    <a:lnR w="12700">
                      <a:miter lim="400000"/>
                    </a:lnR>
                    <a:lnT w="12700">
                      <a:miter lim="400000"/>
                    </a:lnT>
                    <a:lnB w="12700">
                      <a:miter lim="400000"/>
                    </a:lnB>
                  </a:tcPr>
                </a:tc>
                <a:tc>
                  <a:txBody>
                    <a:bodyPr/>
                    <a:lstStyle/>
                    <a:p>
                      <a:pPr algn="ctr" defTabSz="914400">
                        <a:defRPr sz="1800">
                          <a:solidFill>
                            <a:srgbClr val="000000"/>
                          </a:solidFill>
                          <a:uFillTx/>
                        </a:defRPr>
                      </a:pPr>
                      <a:r>
                        <a:rPr sz="2400">
                          <a:latin typeface="+mn-lt"/>
                          <a:ea typeface="+mn-ea"/>
                          <a:cs typeface="+mn-cs"/>
                          <a:sym typeface="Cochin"/>
                        </a:rPr>
                        <a:t>range res. (m)</a:t>
                      </a:r>
                    </a:p>
                  </a:txBody>
                  <a:tcPr marL="63500" marR="63500" marT="63500" marB="63500" horzOverflow="overflow">
                    <a:lnL w="12700">
                      <a:miter lim="400000"/>
                    </a:lnL>
                    <a:lnR w="12700">
                      <a:miter lim="400000"/>
                    </a:lnR>
                    <a:lnT w="12700">
                      <a:solidFill>
                        <a:srgbClr val="2E1913"/>
                      </a:solidFill>
                    </a:lnT>
                    <a:lnB w="12700">
                      <a:solidFill>
                        <a:srgbClr val="2E1913"/>
                      </a:solidFill>
                    </a:lnB>
                  </a:tcPr>
                </a:tc>
                <a:tc>
                  <a:txBody>
                    <a:bodyPr/>
                    <a:lstStyle/>
                    <a:p>
                      <a:pPr marL="487362" indent="-430212" algn="l" defTabSz="914400">
                        <a:tabLst>
                          <a:tab pos="800100" algn="l"/>
                        </a:tabLst>
                        <a:defRPr sz="2400" b="1">
                          <a:uFillTx/>
                          <a:latin typeface="+mn-lt"/>
                          <a:ea typeface="+mn-ea"/>
                          <a:cs typeface="+mn-cs"/>
                          <a:sym typeface="Cochin"/>
                        </a:defRPr>
                      </a:pPr>
                      <a:r>
                        <a:t>150 ε</a:t>
                      </a:r>
                      <a:r>
                        <a:rPr baseline="-5999"/>
                        <a:t>r</a:t>
                      </a:r>
                      <a:r>
                        <a:rPr baseline="31999"/>
                        <a:t>-½</a:t>
                      </a:r>
                    </a:p>
                  </a:txBody>
                  <a:tcPr marL="63500" marR="63500" marT="63500" marB="6350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4"/>
                  </a:ext>
                </a:extLst>
              </a:tr>
              <a:tr h="558800">
                <a:tc>
                  <a:txBody>
                    <a:bodyPr/>
                    <a:lstStyle/>
                    <a:p>
                      <a:pPr marL="487362" indent="-487362" defTabSz="914400">
                        <a:tabLst>
                          <a:tab pos="800100" algn="l"/>
                        </a:tabLst>
                        <a:defRPr sz="1800">
                          <a:solidFill>
                            <a:srgbClr val="000000"/>
                          </a:solidFill>
                          <a:uFillTx/>
                        </a:defRPr>
                      </a:pPr>
                      <a:r>
                        <a:rPr sz="2400" b="1">
                          <a:solidFill>
                            <a:srgbClr val="FFFFFF"/>
                          </a:solidFill>
                          <a:latin typeface="+mn-lt"/>
                          <a:ea typeface="+mn-ea"/>
                          <a:cs typeface="+mn-cs"/>
                          <a:sym typeface="Cochin"/>
                        </a:rPr>
                        <a:t>0.3-1, 3-6</a:t>
                      </a:r>
                    </a:p>
                  </a:txBody>
                  <a:tcPr marL="63500" marR="63500" marT="63500" marB="63500" horzOverflow="overflow">
                    <a:lnL w="12700">
                      <a:miter lim="400000"/>
                    </a:lnL>
                    <a:lnR w="12700">
                      <a:miter lim="400000"/>
                    </a:lnR>
                    <a:lnT w="12700">
                      <a:miter lim="400000"/>
                    </a:lnT>
                    <a:lnB w="12700">
                      <a:miter lim="400000"/>
                    </a:lnB>
                  </a:tcPr>
                </a:tc>
                <a:tc>
                  <a:txBody>
                    <a:bodyPr/>
                    <a:lstStyle/>
                    <a:p>
                      <a:pPr marL="487362" indent="-487362" algn="ctr" defTabSz="914400">
                        <a:tabLst>
                          <a:tab pos="800100" algn="l"/>
                        </a:tabLst>
                        <a:defRPr sz="1800">
                          <a:solidFill>
                            <a:srgbClr val="000000"/>
                          </a:solidFill>
                          <a:uFillTx/>
                        </a:defRPr>
                      </a:pPr>
                      <a:r>
                        <a:rPr sz="2400">
                          <a:latin typeface="+mn-lt"/>
                          <a:ea typeface="+mn-ea"/>
                          <a:cs typeface="+mn-cs"/>
                          <a:sym typeface="Cochin"/>
                        </a:rPr>
                        <a:t>lateral res. (km)*</a:t>
                      </a:r>
                    </a:p>
                  </a:txBody>
                  <a:tcPr marL="63500" marR="63500" marT="63500" marB="63500" horzOverflow="overflow">
                    <a:lnL w="12700">
                      <a:miter lim="400000"/>
                    </a:lnL>
                    <a:lnR w="12700">
                      <a:miter lim="400000"/>
                    </a:lnR>
                    <a:lnT w="12700">
                      <a:solidFill>
                        <a:srgbClr val="2E1913"/>
                      </a:solidFill>
                    </a:lnT>
                    <a:lnB>
                      <a:solidFill>
                        <a:srgbClr val="2E1913"/>
                      </a:solidFill>
                    </a:lnB>
                  </a:tcPr>
                </a:tc>
                <a:tc>
                  <a:txBody>
                    <a:bodyPr/>
                    <a:lstStyle/>
                    <a:p>
                      <a:pPr marL="487362" indent="-487362" algn="l" defTabSz="914400">
                        <a:tabLst>
                          <a:tab pos="800100" algn="l"/>
                        </a:tabLst>
                        <a:defRPr sz="1800">
                          <a:solidFill>
                            <a:srgbClr val="000000"/>
                          </a:solidFill>
                          <a:uFillTx/>
                        </a:defRPr>
                      </a:pPr>
                      <a:r>
                        <a:rPr sz="2400" b="1">
                          <a:solidFill>
                            <a:srgbClr val="FFFFFF"/>
                          </a:solidFill>
                          <a:latin typeface="+mn-lt"/>
                          <a:ea typeface="+mn-ea"/>
                          <a:cs typeface="+mn-cs"/>
                          <a:sym typeface="Cochin"/>
                        </a:rPr>
                        <a:t>5-10, 10-30</a:t>
                      </a:r>
                    </a:p>
                  </a:txBody>
                  <a:tcPr marL="63500" marR="63500" marT="63500" marB="63500" horzOverflow="overflow">
                    <a:lnL w="12700">
                      <a:miter lim="400000"/>
                    </a:lnL>
                    <a:lnR w="12700">
                      <a:miter lim="400000"/>
                    </a:lnR>
                    <a:lnT w="12700">
                      <a:miter lim="400000"/>
                    </a:lnT>
                    <a:lnB w="12700">
                      <a:miter lim="400000"/>
                    </a:lnB>
                  </a:tcPr>
                </a:tc>
                <a:extLst>
                  <a:ext uri="{0D108BD9-81ED-4DB2-BD59-A6C34878D82A}">
                    <a16:rowId xmlns:a16="http://schemas.microsoft.com/office/drawing/2014/main" val="10005"/>
                  </a:ext>
                </a:extLst>
              </a:tr>
            </a:tbl>
          </a:graphicData>
        </a:graphic>
      </p:graphicFrame>
      <p:sp>
        <p:nvSpPr>
          <p:cNvPr id="245" name="Rectangle 82"/>
          <p:cNvSpPr txBox="1"/>
          <p:nvPr/>
        </p:nvSpPr>
        <p:spPr>
          <a:xfrm>
            <a:off x="7086600" y="5411787"/>
            <a:ext cx="4775200" cy="660401"/>
          </a:xfrm>
          <a:prstGeom prst="rect">
            <a:avLst/>
          </a:prstGeom>
          <a:ln w="12700">
            <a:miter lim="400000"/>
          </a:ln>
          <a:extLst>
            <a:ext uri="{C572A759-6A51-4108-AA02-DFA0A04FC94B}">
              <ma14:wrappingTextBoxFlag xmlns:ma14="http://schemas.microsoft.com/office/mac/drawingml/2011/main" xmlns="" val="1"/>
            </a:ext>
          </a:extLst>
        </p:spPr>
        <p:txBody>
          <a:bodyPr lIns="63500" tIns="63500" rIns="63500" bIns="63500">
            <a:spAutoFit/>
          </a:bodyPr>
          <a:lstStyle>
            <a:lvl1pPr algn="ctr" defTabSz="914400">
              <a:defRPr sz="3600" b="1">
                <a:solidFill>
                  <a:srgbClr val="FFFFFF"/>
                </a:solidFill>
                <a:latin typeface="+mn-lt"/>
                <a:ea typeface="+mn-ea"/>
                <a:cs typeface="+mn-cs"/>
                <a:sym typeface="Cochin"/>
              </a:defRPr>
            </a:lvl1pPr>
          </a:lstStyle>
          <a:p>
            <a:r>
              <a:t>radargram (profiles)</a:t>
            </a:r>
          </a:p>
        </p:txBody>
      </p:sp>
      <p:sp>
        <p:nvSpPr>
          <p:cNvPr id="246" name="Line 83"/>
          <p:cNvSpPr/>
          <p:nvPr/>
        </p:nvSpPr>
        <p:spPr>
          <a:xfrm flipH="1">
            <a:off x="1649413" y="5153025"/>
            <a:ext cx="2112963" cy="1319214"/>
          </a:xfrm>
          <a:prstGeom prst="line">
            <a:avLst/>
          </a:prstGeom>
          <a:ln w="25400">
            <a:solidFill>
              <a:srgbClr val="2E1913"/>
            </a:solidFill>
            <a:headEnd type="stealth"/>
          </a:ln>
        </p:spPr>
        <p:txBody>
          <a:bodyPr lIns="45719" rIns="45719"/>
          <a:lstStyle/>
          <a:p>
            <a:pPr algn="ctr" defTabSz="914400">
              <a:defRPr sz="4800">
                <a:solidFill>
                  <a:srgbClr val="2F1A14"/>
                </a:solidFill>
                <a:latin typeface="+mn-lt"/>
                <a:ea typeface="+mn-ea"/>
                <a:cs typeface="+mn-cs"/>
                <a:sym typeface="Cochin"/>
              </a:defRPr>
            </a:pPr>
            <a:endParaRPr/>
          </a:p>
        </p:txBody>
      </p:sp>
      <p:sp>
        <p:nvSpPr>
          <p:cNvPr id="247" name="Rectangle 84"/>
          <p:cNvSpPr txBox="1"/>
          <p:nvPr/>
        </p:nvSpPr>
        <p:spPr>
          <a:xfrm rot="19680000">
            <a:off x="1316037" y="5472112"/>
            <a:ext cx="2273301" cy="482601"/>
          </a:xfrm>
          <a:prstGeom prst="rect">
            <a:avLst/>
          </a:prstGeom>
          <a:ln w="12700">
            <a:miter lim="400000"/>
          </a:ln>
          <a:extLst>
            <a:ext uri="{C572A759-6A51-4108-AA02-DFA0A04FC94B}">
              <ma14:wrappingTextBoxFlag xmlns:ma14="http://schemas.microsoft.com/office/mac/drawingml/2011/main" xmlns="" val="1"/>
            </a:ext>
          </a:extLst>
        </p:spPr>
        <p:txBody>
          <a:bodyPr lIns="63500" tIns="63500" rIns="63500" bIns="63500">
            <a:spAutoFit/>
          </a:bodyPr>
          <a:lstStyle>
            <a:lvl1pPr algn="r" defTabSz="914400">
              <a:defRPr sz="2400">
                <a:solidFill>
                  <a:srgbClr val="2E1913"/>
                </a:solidFill>
                <a:latin typeface="+mn-lt"/>
                <a:ea typeface="+mn-ea"/>
                <a:cs typeface="+mn-cs"/>
                <a:sym typeface="Cochin"/>
              </a:defRPr>
            </a:lvl1pPr>
          </a:lstStyle>
          <a:p>
            <a:r>
              <a:t>orbit direction</a:t>
            </a:r>
          </a:p>
        </p:txBody>
      </p:sp>
      <p:sp>
        <p:nvSpPr>
          <p:cNvPr id="248" name="Rectangle 85"/>
          <p:cNvSpPr txBox="1"/>
          <p:nvPr/>
        </p:nvSpPr>
        <p:spPr>
          <a:xfrm>
            <a:off x="1719911" y="596900"/>
            <a:ext cx="9700817" cy="866904"/>
          </a:xfrm>
          <a:prstGeom prst="rect">
            <a:avLst/>
          </a:prstGeom>
          <a:ln w="12700">
            <a:miter lim="400000"/>
          </a:ln>
          <a:extLst>
            <a:ext uri="{C572A759-6A51-4108-AA02-DFA0A04FC94B}">
              <ma14:wrappingTextBoxFlag xmlns:ma14="http://schemas.microsoft.com/office/mac/drawingml/2011/main" xmlns="" val="1"/>
            </a:ext>
          </a:extLst>
        </p:spPr>
        <p:txBody>
          <a:bodyPr wrap="square" lIns="63500" tIns="63500" rIns="63500" bIns="63500">
            <a:spAutoFit/>
          </a:bodyPr>
          <a:lstStyle>
            <a:lvl1pPr algn="ctr" defTabSz="914400">
              <a:defRPr sz="4800" b="1">
                <a:solidFill>
                  <a:srgbClr val="2E1913"/>
                </a:solidFill>
                <a:latin typeface="+mn-lt"/>
                <a:ea typeface="+mn-ea"/>
                <a:cs typeface="+mn-cs"/>
                <a:sym typeface="Cochin"/>
              </a:defRPr>
            </a:lvl1pPr>
          </a:lstStyle>
          <a:p>
            <a:r>
              <a:rPr dirty="0"/>
              <a:t>Orbital sounding radars at Mars</a:t>
            </a:r>
          </a:p>
        </p:txBody>
      </p:sp>
      <p:pic>
        <p:nvPicPr>
          <p:cNvPr id="249" name="Picture 86" descr="Picture 86"/>
          <p:cNvPicPr>
            <a:picLocks noChangeAspect="1"/>
          </p:cNvPicPr>
          <p:nvPr/>
        </p:nvPicPr>
        <p:blipFill>
          <a:blip r:embed="rId7">
            <a:extLst/>
          </a:blip>
          <a:srcRect l="4298" t="6631" b="7142"/>
          <a:stretch>
            <a:fillRect/>
          </a:stretch>
        </p:blipFill>
        <p:spPr>
          <a:xfrm>
            <a:off x="5067300" y="6223000"/>
            <a:ext cx="1331914" cy="2146301"/>
          </a:xfrm>
          <a:prstGeom prst="rect">
            <a:avLst/>
          </a:prstGeom>
          <a:ln w="12700">
            <a:miter lim="400000"/>
          </a:ln>
        </p:spPr>
      </p:pic>
      <p:sp>
        <p:nvSpPr>
          <p:cNvPr id="250" name="Line 87"/>
          <p:cNvSpPr/>
          <p:nvPr/>
        </p:nvSpPr>
        <p:spPr>
          <a:xfrm>
            <a:off x="6364287" y="6386512"/>
            <a:ext cx="725488" cy="6351"/>
          </a:xfrm>
          <a:prstGeom prst="line">
            <a:avLst/>
          </a:prstGeom>
          <a:ln w="12700">
            <a:solidFill>
              <a:srgbClr val="2E1913"/>
            </a:solidFill>
          </a:ln>
        </p:spPr>
        <p:txBody>
          <a:bodyPr lIns="45719" rIns="45719"/>
          <a:lstStyle/>
          <a:p>
            <a:pPr algn="ctr" defTabSz="914400">
              <a:defRPr sz="4800">
                <a:solidFill>
                  <a:srgbClr val="2F1A14"/>
                </a:solidFill>
                <a:latin typeface="+mn-lt"/>
                <a:ea typeface="+mn-ea"/>
                <a:cs typeface="+mn-cs"/>
                <a:sym typeface="Cochin"/>
              </a:defRPr>
            </a:pPr>
            <a:endParaRPr/>
          </a:p>
        </p:txBody>
      </p:sp>
      <p:sp>
        <p:nvSpPr>
          <p:cNvPr id="251" name="Line 88"/>
          <p:cNvSpPr/>
          <p:nvPr/>
        </p:nvSpPr>
        <p:spPr>
          <a:xfrm>
            <a:off x="6057900" y="7261225"/>
            <a:ext cx="1071564" cy="428625"/>
          </a:xfrm>
          <a:prstGeom prst="line">
            <a:avLst/>
          </a:prstGeom>
          <a:ln w="12700">
            <a:solidFill>
              <a:srgbClr val="2E1913"/>
            </a:solidFill>
          </a:ln>
        </p:spPr>
        <p:txBody>
          <a:bodyPr lIns="45719" rIns="45719"/>
          <a:lstStyle/>
          <a:p>
            <a:pPr algn="ctr" defTabSz="914400">
              <a:defRPr sz="4800">
                <a:solidFill>
                  <a:srgbClr val="2F1A14"/>
                </a:solidFill>
                <a:latin typeface="+mn-lt"/>
                <a:ea typeface="+mn-ea"/>
                <a:cs typeface="+mn-cs"/>
                <a:sym typeface="Cochin"/>
              </a:defRPr>
            </a:pPr>
            <a:endParaRPr/>
          </a:p>
        </p:txBody>
      </p:sp>
      <p:sp>
        <p:nvSpPr>
          <p:cNvPr id="252" name="Line 89"/>
          <p:cNvSpPr/>
          <p:nvPr/>
        </p:nvSpPr>
        <p:spPr>
          <a:xfrm>
            <a:off x="4068762" y="5686425"/>
            <a:ext cx="1587501" cy="561975"/>
          </a:xfrm>
          <a:prstGeom prst="line">
            <a:avLst/>
          </a:prstGeom>
          <a:ln w="12700">
            <a:solidFill>
              <a:srgbClr val="2E1913"/>
            </a:solidFill>
          </a:ln>
        </p:spPr>
        <p:txBody>
          <a:bodyPr lIns="45719" rIns="45719"/>
          <a:lstStyle/>
          <a:p>
            <a:pPr algn="ctr" defTabSz="914400">
              <a:defRPr sz="4800">
                <a:solidFill>
                  <a:srgbClr val="2F1A14"/>
                </a:solidFill>
                <a:latin typeface="+mn-lt"/>
                <a:ea typeface="+mn-ea"/>
                <a:cs typeface="+mn-cs"/>
                <a:sym typeface="Cochin"/>
              </a:defRPr>
            </a:pPr>
            <a:endParaRPr/>
          </a:p>
        </p:txBody>
      </p:sp>
      <p:sp>
        <p:nvSpPr>
          <p:cNvPr id="253" name="Line 90"/>
          <p:cNvSpPr/>
          <p:nvPr/>
        </p:nvSpPr>
        <p:spPr>
          <a:xfrm>
            <a:off x="3165474" y="6221413"/>
            <a:ext cx="1952627" cy="282575"/>
          </a:xfrm>
          <a:prstGeom prst="line">
            <a:avLst/>
          </a:prstGeom>
          <a:ln w="12700">
            <a:solidFill>
              <a:srgbClr val="2E1913"/>
            </a:solidFill>
          </a:ln>
        </p:spPr>
        <p:txBody>
          <a:bodyPr lIns="45719" rIns="45719"/>
          <a:lstStyle/>
          <a:p>
            <a:pPr algn="ctr" defTabSz="914400">
              <a:defRPr sz="4800">
                <a:solidFill>
                  <a:srgbClr val="2F1A14"/>
                </a:solidFill>
                <a:latin typeface="+mn-lt"/>
                <a:ea typeface="+mn-ea"/>
                <a:cs typeface="+mn-cs"/>
                <a:sym typeface="Cochin"/>
              </a:defRPr>
            </a:pPr>
            <a:endParaRPr/>
          </a:p>
        </p:txBody>
      </p:sp>
      <p:sp>
        <p:nvSpPr>
          <p:cNvPr id="254" name="Rectangle 91"/>
          <p:cNvSpPr txBox="1"/>
          <p:nvPr/>
        </p:nvSpPr>
        <p:spPr>
          <a:xfrm>
            <a:off x="10045700" y="1663700"/>
            <a:ext cx="1892300" cy="838200"/>
          </a:xfrm>
          <a:prstGeom prst="rect">
            <a:avLst/>
          </a:prstGeom>
          <a:ln w="12700">
            <a:miter lim="400000"/>
          </a:ln>
          <a:extLst>
            <a:ext uri="{C572A759-6A51-4108-AA02-DFA0A04FC94B}">
              <ma14:wrappingTextBoxFlag xmlns:ma14="http://schemas.microsoft.com/office/mac/drawingml/2011/main" xmlns="" val="1"/>
            </a:ext>
          </a:extLst>
        </p:spPr>
        <p:txBody>
          <a:bodyPr lIns="63500" tIns="63500" rIns="63500" bIns="63500">
            <a:spAutoFit/>
          </a:bodyPr>
          <a:lstStyle>
            <a:lvl1pPr algn="r" defTabSz="914400">
              <a:defRPr sz="2400">
                <a:solidFill>
                  <a:srgbClr val="FFFFFF"/>
                </a:solidFill>
                <a:latin typeface="+mn-lt"/>
                <a:ea typeface="+mn-ea"/>
                <a:cs typeface="+mn-cs"/>
                <a:sym typeface="Cochin"/>
              </a:defRPr>
            </a:lvl1pPr>
          </a:lstStyle>
          <a:p>
            <a:r>
              <a:t>Mars Express</a:t>
            </a:r>
          </a:p>
        </p:txBody>
      </p:sp>
      <p:sp>
        <p:nvSpPr>
          <p:cNvPr id="255" name="Rectangle 92"/>
          <p:cNvSpPr txBox="1"/>
          <p:nvPr/>
        </p:nvSpPr>
        <p:spPr>
          <a:xfrm rot="16200000">
            <a:off x="6388100" y="7073900"/>
            <a:ext cx="1778000" cy="482600"/>
          </a:xfrm>
          <a:prstGeom prst="rect">
            <a:avLst/>
          </a:prstGeom>
          <a:ln w="12700">
            <a:miter lim="400000"/>
          </a:ln>
          <a:extLst>
            <a:ext uri="{C572A759-6A51-4108-AA02-DFA0A04FC94B}">
              <ma14:wrappingTextBoxFlag xmlns:ma14="http://schemas.microsoft.com/office/mac/drawingml/2011/main" xmlns="" val="1"/>
            </a:ext>
          </a:extLst>
        </p:spPr>
        <p:txBody>
          <a:bodyPr lIns="63500" tIns="63500" rIns="63500" bIns="63500">
            <a:spAutoFit/>
          </a:bodyPr>
          <a:lstStyle>
            <a:lvl1pPr defTabSz="914400">
              <a:defRPr sz="2400">
                <a:solidFill>
                  <a:srgbClr val="FFFFFF"/>
                </a:solidFill>
                <a:latin typeface="+mn-lt"/>
                <a:ea typeface="+mn-ea"/>
                <a:cs typeface="+mn-cs"/>
                <a:sym typeface="Cochin"/>
              </a:defRPr>
            </a:lvl1pPr>
          </a:lstStyle>
          <a:p>
            <a:r>
              <a:t>delay time</a:t>
            </a:r>
          </a:p>
        </p:txBody>
      </p:sp>
      <p:sp>
        <p:nvSpPr>
          <p:cNvPr id="256" name="Rectangle 93"/>
          <p:cNvSpPr txBox="1"/>
          <p:nvPr/>
        </p:nvSpPr>
        <p:spPr>
          <a:xfrm>
            <a:off x="8102600" y="8229600"/>
            <a:ext cx="2668016" cy="482600"/>
          </a:xfrm>
          <a:prstGeom prst="rect">
            <a:avLst/>
          </a:prstGeom>
          <a:ln w="12700">
            <a:miter lim="400000"/>
          </a:ln>
          <a:extLst>
            <a:ext uri="{C572A759-6A51-4108-AA02-DFA0A04FC94B}">
              <ma14:wrappingTextBoxFlag xmlns:ma14="http://schemas.microsoft.com/office/mac/drawingml/2011/main" xmlns="" val="1"/>
            </a:ext>
          </a:extLst>
        </p:spPr>
        <p:txBody>
          <a:bodyPr wrap="none" lIns="63500" tIns="63500" rIns="63500" bIns="63500">
            <a:spAutoFit/>
          </a:bodyPr>
          <a:lstStyle>
            <a:lvl1pPr defTabSz="914400">
              <a:defRPr sz="2400">
                <a:solidFill>
                  <a:srgbClr val="FFFFFF"/>
                </a:solidFill>
                <a:latin typeface="+mn-lt"/>
                <a:ea typeface="+mn-ea"/>
                <a:cs typeface="+mn-cs"/>
                <a:sym typeface="Cochin"/>
              </a:defRPr>
            </a:lvl1pPr>
          </a:lstStyle>
          <a:p>
            <a:r>
              <a:t>distance along track</a:t>
            </a:r>
          </a:p>
        </p:txBody>
      </p:sp>
      <p:sp>
        <p:nvSpPr>
          <p:cNvPr id="257" name="Line 94"/>
          <p:cNvSpPr/>
          <p:nvPr/>
        </p:nvSpPr>
        <p:spPr>
          <a:xfrm flipV="1">
            <a:off x="7313613" y="8220075"/>
            <a:ext cx="1" cy="234950"/>
          </a:xfrm>
          <a:prstGeom prst="line">
            <a:avLst/>
          </a:prstGeom>
          <a:ln w="25400">
            <a:solidFill>
              <a:srgbClr val="FFFFFF"/>
            </a:solidFill>
            <a:headEnd type="stealth"/>
          </a:ln>
        </p:spPr>
        <p:txBody>
          <a:bodyPr lIns="45719" rIns="45719"/>
          <a:lstStyle/>
          <a:p>
            <a:pPr algn="ctr" defTabSz="914400">
              <a:defRPr sz="4800">
                <a:solidFill>
                  <a:srgbClr val="2F1A14"/>
                </a:solidFill>
                <a:latin typeface="+mn-lt"/>
                <a:ea typeface="+mn-ea"/>
                <a:cs typeface="+mn-cs"/>
                <a:sym typeface="Cochin"/>
              </a:defRPr>
            </a:pPr>
            <a:endParaRPr/>
          </a:p>
        </p:txBody>
      </p:sp>
      <p:sp>
        <p:nvSpPr>
          <p:cNvPr id="258" name="Line 95"/>
          <p:cNvSpPr/>
          <p:nvPr/>
        </p:nvSpPr>
        <p:spPr>
          <a:xfrm flipH="1">
            <a:off x="10856913" y="8512175"/>
            <a:ext cx="225426" cy="0"/>
          </a:xfrm>
          <a:prstGeom prst="line">
            <a:avLst/>
          </a:prstGeom>
          <a:ln w="25400">
            <a:solidFill>
              <a:srgbClr val="FFFFFF"/>
            </a:solidFill>
            <a:headEnd type="stealth"/>
          </a:ln>
        </p:spPr>
        <p:txBody>
          <a:bodyPr lIns="45719" rIns="45719"/>
          <a:lstStyle/>
          <a:p>
            <a:pPr algn="ctr" defTabSz="914400">
              <a:defRPr sz="4800">
                <a:solidFill>
                  <a:srgbClr val="2F1A14"/>
                </a:solidFill>
                <a:latin typeface="+mn-lt"/>
                <a:ea typeface="+mn-ea"/>
                <a:cs typeface="+mn-cs"/>
                <a:sym typeface="Cochin"/>
              </a:defRPr>
            </a:pPr>
            <a:endParaRPr/>
          </a:p>
        </p:txBody>
      </p:sp>
      <p:sp>
        <p:nvSpPr>
          <p:cNvPr id="259" name="Rectangle 96"/>
          <p:cNvSpPr txBox="1"/>
          <p:nvPr/>
        </p:nvSpPr>
        <p:spPr>
          <a:xfrm>
            <a:off x="1016000" y="1663700"/>
            <a:ext cx="2451100" cy="1193800"/>
          </a:xfrm>
          <a:prstGeom prst="rect">
            <a:avLst/>
          </a:prstGeom>
          <a:ln w="12700">
            <a:miter lim="400000"/>
          </a:ln>
          <a:extLst>
            <a:ext uri="{C572A759-6A51-4108-AA02-DFA0A04FC94B}">
              <ma14:wrappingTextBoxFlag xmlns:ma14="http://schemas.microsoft.com/office/mac/drawingml/2011/main" xmlns="" val="1"/>
            </a:ext>
          </a:extLst>
        </p:spPr>
        <p:txBody>
          <a:bodyPr lIns="63500" tIns="63500" rIns="63500" bIns="63500">
            <a:spAutoFit/>
          </a:bodyPr>
          <a:lstStyle>
            <a:lvl1pPr defTabSz="914400">
              <a:defRPr sz="2400">
                <a:solidFill>
                  <a:srgbClr val="FFFFFF"/>
                </a:solidFill>
                <a:latin typeface="+mn-lt"/>
                <a:ea typeface="+mn-ea"/>
                <a:cs typeface="+mn-cs"/>
                <a:sym typeface="Cochin"/>
              </a:defRPr>
            </a:lvl1pPr>
          </a:lstStyle>
          <a:p>
            <a:r>
              <a:t>Mars Reconnaissance Orbiter</a:t>
            </a:r>
          </a:p>
        </p:txBody>
      </p:sp>
      <p:sp>
        <p:nvSpPr>
          <p:cNvPr id="260" name="Rectangle 97"/>
          <p:cNvSpPr txBox="1"/>
          <p:nvPr/>
        </p:nvSpPr>
        <p:spPr>
          <a:xfrm>
            <a:off x="9829800" y="3416300"/>
            <a:ext cx="2171700" cy="1549400"/>
          </a:xfrm>
          <a:prstGeom prst="rect">
            <a:avLst/>
          </a:prstGeom>
          <a:ln w="12700">
            <a:miter lim="400000"/>
          </a:ln>
          <a:effectLst>
            <a:outerShdw blurRad="127000" dist="76199" dir="2700000" rotWithShape="0">
              <a:srgbClr val="FFFFFF">
                <a:alpha val="75000"/>
              </a:srgbClr>
            </a:outerShdw>
          </a:effectLst>
          <a:extLst>
            <a:ext uri="{C572A759-6A51-4108-AA02-DFA0A04FC94B}">
              <ma14:wrappingTextBoxFlag xmlns:ma14="http://schemas.microsoft.com/office/mac/drawingml/2011/main" xmlns="" val="1"/>
            </a:ext>
          </a:extLst>
        </p:spPr>
        <p:txBody>
          <a:bodyPr lIns="63500" tIns="63500" rIns="63500" bIns="63500">
            <a:spAutoFit/>
          </a:bodyPr>
          <a:lstStyle/>
          <a:p>
            <a:pPr algn="r" defTabSz="914400">
              <a:defRPr sz="2400" b="1">
                <a:solidFill>
                  <a:srgbClr val="2E1913"/>
                </a:solidFill>
                <a:latin typeface="+mn-lt"/>
                <a:ea typeface="+mn-ea"/>
                <a:cs typeface="+mn-cs"/>
                <a:sym typeface="Cochin"/>
              </a:defRPr>
            </a:pPr>
            <a:r>
              <a:t>Objective:</a:t>
            </a:r>
            <a:endParaRPr b="0">
              <a:latin typeface="Papyrus"/>
              <a:ea typeface="Papyrus"/>
              <a:cs typeface="Papyrus"/>
              <a:sym typeface="Papyrus"/>
            </a:endParaRPr>
          </a:p>
          <a:p>
            <a:pPr algn="r" defTabSz="914400">
              <a:defRPr sz="2400" b="1">
                <a:solidFill>
                  <a:srgbClr val="2E1913"/>
                </a:solidFill>
                <a:latin typeface="+mn-lt"/>
                <a:ea typeface="+mn-ea"/>
                <a:cs typeface="+mn-cs"/>
                <a:sym typeface="Cochin"/>
              </a:defRPr>
            </a:pPr>
            <a:r>
              <a:t>Map water and ice to </a:t>
            </a:r>
            <a:br/>
            <a:r>
              <a:t>5-km depth</a:t>
            </a:r>
          </a:p>
        </p:txBody>
      </p:sp>
      <p:sp>
        <p:nvSpPr>
          <p:cNvPr id="261" name="Rectangle 98"/>
          <p:cNvSpPr txBox="1"/>
          <p:nvPr/>
        </p:nvSpPr>
        <p:spPr>
          <a:xfrm>
            <a:off x="1003300" y="3086100"/>
            <a:ext cx="2540000" cy="1905000"/>
          </a:xfrm>
          <a:prstGeom prst="rect">
            <a:avLst/>
          </a:prstGeom>
          <a:ln w="12700">
            <a:miter lim="400000"/>
          </a:ln>
          <a:effectLst>
            <a:outerShdw blurRad="127000" dist="76199" dir="2700000" rotWithShape="0">
              <a:srgbClr val="FFFFFF">
                <a:alpha val="75000"/>
              </a:srgbClr>
            </a:outerShdw>
          </a:effectLst>
          <a:extLst>
            <a:ext uri="{C572A759-6A51-4108-AA02-DFA0A04FC94B}">
              <ma14:wrappingTextBoxFlag xmlns:ma14="http://schemas.microsoft.com/office/mac/drawingml/2011/main" xmlns="" val="1"/>
            </a:ext>
          </a:extLst>
        </p:spPr>
        <p:txBody>
          <a:bodyPr lIns="63500" tIns="63500" rIns="63500" bIns="63500">
            <a:spAutoFit/>
          </a:bodyPr>
          <a:lstStyle/>
          <a:p>
            <a:pPr defTabSz="914400">
              <a:defRPr sz="2400" b="1">
                <a:solidFill>
                  <a:srgbClr val="2E1913"/>
                </a:solidFill>
                <a:latin typeface="+mn-lt"/>
                <a:ea typeface="+mn-ea"/>
                <a:cs typeface="+mn-cs"/>
                <a:sym typeface="Cochin"/>
              </a:defRPr>
            </a:pPr>
            <a:r>
              <a:t>Objective:</a:t>
            </a:r>
            <a:endParaRPr b="0">
              <a:latin typeface="Papyrus"/>
              <a:ea typeface="Papyrus"/>
              <a:cs typeface="Papyrus"/>
              <a:sym typeface="Papyrus"/>
            </a:endParaRPr>
          </a:p>
          <a:p>
            <a:pPr defTabSz="914400">
              <a:defRPr sz="2400" b="1">
                <a:solidFill>
                  <a:srgbClr val="2E1913"/>
                </a:solidFill>
                <a:latin typeface="+mn-lt"/>
                <a:ea typeface="+mn-ea"/>
                <a:cs typeface="+mn-cs"/>
                <a:sym typeface="Cochin"/>
              </a:defRPr>
            </a:pPr>
            <a:r>
              <a:t>Measure dielectric interfaces to a few 100-m depth</a:t>
            </a:r>
          </a:p>
        </p:txBody>
      </p:sp>
      <p:sp>
        <p:nvSpPr>
          <p:cNvPr id="262" name="Rectangle 99"/>
          <p:cNvSpPr txBox="1"/>
          <p:nvPr/>
        </p:nvSpPr>
        <p:spPr>
          <a:xfrm>
            <a:off x="431800" y="9156699"/>
            <a:ext cx="12141200"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p>
            <a:pPr indent="55563" algn="ctr" defTabSz="914400">
              <a:defRPr sz="2400">
                <a:solidFill>
                  <a:srgbClr val="2F1A14"/>
                </a:solidFill>
                <a:latin typeface="+mn-lt"/>
                <a:ea typeface="+mn-ea"/>
                <a:cs typeface="+mn-cs"/>
                <a:sym typeface="Cochin"/>
              </a:defRPr>
            </a:pPr>
            <a:r>
              <a:t>* </a:t>
            </a:r>
            <a:r>
              <a:rPr sz="2000"/>
              <a:t>Inline resolution is improved using synthetic aperture radar (SAR) processing techniques</a:t>
            </a:r>
          </a:p>
        </p:txBody>
      </p:sp>
      <p:sp>
        <p:nvSpPr>
          <p:cNvPr id="263" name="Rectangle 100"/>
          <p:cNvSpPr txBox="1"/>
          <p:nvPr/>
        </p:nvSpPr>
        <p:spPr>
          <a:xfrm>
            <a:off x="5346700" y="5805487"/>
            <a:ext cx="1460500" cy="482601"/>
          </a:xfrm>
          <a:prstGeom prst="rect">
            <a:avLst/>
          </a:prstGeom>
          <a:ln w="12700">
            <a:miter lim="400000"/>
          </a:ln>
          <a:extLst>
            <a:ext uri="{C572A759-6A51-4108-AA02-DFA0A04FC94B}">
              <ma14:wrappingTextBoxFlag xmlns:ma14="http://schemas.microsoft.com/office/mac/drawingml/2011/main" xmlns="" val="1"/>
            </a:ext>
          </a:extLst>
        </p:spPr>
        <p:txBody>
          <a:bodyPr lIns="63500" tIns="63500" rIns="63500" bIns="63500">
            <a:spAutoFit/>
          </a:bodyPr>
          <a:lstStyle>
            <a:lvl1pPr algn="ctr" defTabSz="914400">
              <a:defRPr sz="2400">
                <a:solidFill>
                  <a:srgbClr val="2E1913"/>
                </a:solidFill>
                <a:latin typeface="+mn-lt"/>
                <a:ea typeface="+mn-ea"/>
                <a:cs typeface="+mn-cs"/>
                <a:sym typeface="Cochin"/>
              </a:defRPr>
            </a:lvl1pPr>
          </a:lstStyle>
          <a:p>
            <a:r>
              <a:t>power</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5"/>
          <a:srcRect/>
          <a:stretch>
            <a:fillRect/>
          </a:stretch>
        </a:blipFill>
        <a:effectLst/>
      </p:bgPr>
    </p:bg>
    <p:spTree>
      <p:nvGrpSpPr>
        <p:cNvPr id="1" name=""/>
        <p:cNvGrpSpPr/>
        <p:nvPr/>
      </p:nvGrpSpPr>
      <p:grpSpPr>
        <a:xfrm>
          <a:off x="0" y="0"/>
          <a:ext cx="0" cy="0"/>
          <a:chOff x="0" y="0"/>
          <a:chExt cx="0" cy="0"/>
        </a:xfrm>
      </p:grpSpPr>
      <p:pic>
        <p:nvPicPr>
          <p:cNvPr id="267" name="SHARAD_JPL_PIA10653.mov" descr="SHARAD_JPL_PIA10653.mov"/>
          <p:cNvPicPr>
            <a:picLocks/>
          </p:cNvPicPr>
          <p:nvPr>
            <a:videoFile r:link="rId2"/>
            <p:extLst>
              <p:ext uri="{DAA4B4D4-6D71-4841-9C94-3DE7FCFB9230}">
                <p14:media xmlns:p14="http://schemas.microsoft.com/office/powerpoint/2010/main" r:embed="rId1"/>
              </p:ext>
            </p:extLst>
          </p:nvPr>
        </p:nvPicPr>
        <p:blipFill>
          <a:blip r:embed="rId6">
            <a:extLst/>
          </a:blip>
          <a:stretch>
            <a:fillRect/>
          </a:stretch>
        </p:blipFill>
        <p:spPr>
          <a:xfrm>
            <a:off x="0" y="1219200"/>
            <a:ext cx="13004800" cy="7315200"/>
          </a:xfrm>
          <a:prstGeom prst="rect">
            <a:avLst/>
          </a:prstGeom>
          <a:ln w="12700">
            <a:miter lim="400000"/>
          </a:ln>
        </p:spPr>
      </p:pic>
      <p:sp>
        <p:nvSpPr>
          <p:cNvPr id="268" name="Animation credit: NASA/JPL-Caltech/University of Rome/SwRI"/>
          <p:cNvSpPr txBox="1"/>
          <p:nvPr/>
        </p:nvSpPr>
        <p:spPr>
          <a:xfrm>
            <a:off x="8796709" y="8521700"/>
            <a:ext cx="4241801" cy="4572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defTabSz="584200">
              <a:defRPr sz="4800">
                <a:solidFill>
                  <a:srgbClr val="3E231A"/>
                </a:solidFill>
                <a:latin typeface="Papyrus"/>
                <a:ea typeface="Papyrus"/>
                <a:cs typeface="Papyrus"/>
                <a:sym typeface="Papyrus"/>
              </a:defRPr>
            </a:pPr>
            <a:r>
              <a:rPr sz="1200" b="1">
                <a:solidFill>
                  <a:srgbClr val="000000"/>
                </a:solidFill>
                <a:latin typeface="Times"/>
                <a:ea typeface="Times"/>
                <a:cs typeface="Times"/>
                <a:sym typeface="Times"/>
              </a:rPr>
              <a:t>Animation credit:</a:t>
            </a:r>
            <a:r>
              <a:rPr sz="1200">
                <a:solidFill>
                  <a:srgbClr val="000000"/>
                </a:solidFill>
                <a:latin typeface="Times"/>
                <a:ea typeface="Times"/>
                <a:cs typeface="Times"/>
                <a:sym typeface="Times"/>
              </a:rPr>
              <a:t> NASA/JPL-Caltech/University of Rome/SwRI</a:t>
            </a:r>
          </a:p>
        </p:txBody>
      </p:sp>
      <p:sp>
        <p:nvSpPr>
          <p:cNvPr id="269" name="SHARAD objective: Map subsurface dielectric interfaces and interpret them in terms of the occurrence and distribution of expected materials, including rock, regolith, water, and ice."/>
          <p:cNvSpPr txBox="1">
            <a:spLocks noGrp="1"/>
          </p:cNvSpPr>
          <p:nvPr>
            <p:ph type="title"/>
          </p:nvPr>
        </p:nvSpPr>
        <p:spPr>
          <a:xfrm>
            <a:off x="76200" y="76200"/>
            <a:ext cx="12852400" cy="1066800"/>
          </a:xfrm>
          <a:prstGeom prst="rect">
            <a:avLst/>
          </a:prstGeom>
        </p:spPr>
        <p:txBody>
          <a:bodyPr lIns="0" tIns="0" rIns="0" bIns="0"/>
          <a:lstStyle>
            <a:lvl1pPr algn="ctr">
              <a:defRPr sz="2500" b="1"/>
            </a:lvl1pPr>
          </a:lstStyle>
          <a:p>
            <a:r>
              <a:rPr sz="2200" dirty="0"/>
              <a:t> SHARAD objective: Map subsurface dielectric interfaces and interpret them in terms of the occurrence and distribution of expected materials, including rock, regolith, water, and ice.</a:t>
            </a:r>
          </a:p>
        </p:txBody>
      </p:sp>
      <p:sp>
        <p:nvSpPr>
          <p:cNvPr id="270" name="MRO altitude: 255 to 320 km         Wavelength: 15 m (~8 m vertical resolution in water ice)…"/>
          <p:cNvSpPr txBox="1"/>
          <p:nvPr/>
        </p:nvSpPr>
        <p:spPr>
          <a:xfrm>
            <a:off x="370089" y="8728191"/>
            <a:ext cx="12255501" cy="89511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marL="545479" marR="57799" lvl="3" indent="-487680" defTabSz="1295400">
              <a:spcBef>
                <a:spcPts val="900"/>
              </a:spcBef>
              <a:tabLst>
                <a:tab pos="800100" algn="l"/>
              </a:tabLst>
              <a:defRPr sz="2400">
                <a:solidFill>
                  <a:srgbClr val="2E1A14"/>
                </a:solidFill>
                <a:uFill>
                  <a:solidFill>
                    <a:srgbClr val="000000"/>
                  </a:solidFill>
                </a:uFill>
                <a:latin typeface="+mn-lt"/>
                <a:ea typeface="+mn-ea"/>
                <a:cs typeface="+mn-cs"/>
                <a:sym typeface="Cochin"/>
              </a:defRPr>
            </a:pPr>
            <a:r>
              <a:rPr sz="2200" dirty="0"/>
              <a:t>MRO altitude: 255 to 320 km   </a:t>
            </a:r>
            <a:r>
              <a:rPr sz="2200" dirty="0">
                <a:uFill>
                  <a:solidFill>
                    <a:srgbClr val="FF2600"/>
                  </a:solidFill>
                </a:uFill>
              </a:rPr>
              <a:t>      Wavelength: 15 m (~8 m vertical resolution in water ice)</a:t>
            </a:r>
          </a:p>
          <a:p>
            <a:pPr marL="545479" marR="57799" lvl="4" indent="-487680" defTabSz="1295400">
              <a:spcBef>
                <a:spcPts val="900"/>
              </a:spcBef>
              <a:tabLst>
                <a:tab pos="800100" algn="l"/>
              </a:tabLst>
              <a:defRPr sz="2400">
                <a:solidFill>
                  <a:srgbClr val="2E1A14"/>
                </a:solidFill>
                <a:uFill>
                  <a:solidFill>
                    <a:srgbClr val="000000"/>
                  </a:solidFill>
                </a:uFill>
                <a:latin typeface="+mn-lt"/>
                <a:ea typeface="+mn-ea"/>
                <a:cs typeface="+mn-cs"/>
                <a:sym typeface="Cochin"/>
              </a:defRPr>
            </a:pPr>
            <a:r>
              <a:rPr sz="2200" dirty="0">
                <a:uFill>
                  <a:solidFill>
                    <a:srgbClr val="FF2600"/>
                  </a:solidFill>
                </a:uFill>
              </a:rPr>
              <a:t>Transmitted sweep: 25 to 15 MHz   Lateral resolution: 3 to 6 km (0.3 to 1 km inline with SAR)</a:t>
            </a:r>
          </a:p>
        </p:txBody>
      </p:sp>
      <p:sp>
        <p:nvSpPr>
          <p:cNvPr id="271" name="SHARAD was provided by ASI, the Italian Space Agency. It is operations are lead out of the University of Rome under the direction of Team Leader Roberto Seu."/>
          <p:cNvSpPr txBox="1"/>
          <p:nvPr/>
        </p:nvSpPr>
        <p:spPr>
          <a:xfrm>
            <a:off x="920532" y="980625"/>
            <a:ext cx="11163736" cy="2794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b="1">
                <a:latin typeface="Times"/>
                <a:ea typeface="Times"/>
                <a:cs typeface="Times"/>
                <a:sym typeface="Times"/>
              </a:defRPr>
            </a:lvl1pPr>
          </a:lstStyle>
          <a:p>
            <a:pPr>
              <a:defRPr sz="4800" b="0">
                <a:solidFill>
                  <a:srgbClr val="3E231A"/>
                </a:solidFill>
                <a:latin typeface="Papyrus"/>
                <a:ea typeface="Papyrus"/>
                <a:cs typeface="Papyrus"/>
                <a:sym typeface="Papyrus"/>
              </a:defRPr>
            </a:pPr>
            <a:r>
              <a:rPr sz="1200" b="1">
                <a:solidFill>
                  <a:srgbClr val="000000"/>
                </a:solidFill>
                <a:latin typeface="Times"/>
                <a:ea typeface="Times"/>
                <a:cs typeface="Times"/>
                <a:sym typeface="Times"/>
              </a:rPr>
              <a:t>SHARAD was provided by ASI, the Italian Space Agency. It is operations are lead out of the University of Rome under the direction of Team Leader Roberto Seu.</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2985" fill="hold"/>
                                        <p:tgtEl>
                                          <p:spTgt spid="26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67"/>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rcRect/>
          <a:stretch>
            <a:fillRect/>
          </a:stretch>
        </a:blipFill>
        <a:effectLst/>
      </p:bgPr>
    </p:bg>
    <p:spTree>
      <p:nvGrpSpPr>
        <p:cNvPr id="1" name=""/>
        <p:cNvGrpSpPr/>
        <p:nvPr/>
      </p:nvGrpSpPr>
      <p:grpSpPr>
        <a:xfrm>
          <a:off x="0" y="0"/>
          <a:ext cx="0" cy="0"/>
          <a:chOff x="0" y="0"/>
          <a:chExt cx="0" cy="0"/>
        </a:xfrm>
      </p:grpSpPr>
      <p:pic>
        <p:nvPicPr>
          <p:cNvPr id="275" name="SHARAD_nadir_69M-small.png" descr="SHARAD_nadir_69M-small.png"/>
          <p:cNvPicPr>
            <a:picLocks noChangeAspect="1"/>
          </p:cNvPicPr>
          <p:nvPr/>
        </p:nvPicPr>
        <p:blipFill>
          <a:blip r:embed="rId4">
            <a:extLst/>
          </a:blip>
          <a:srcRect l="7393" t="13007" r="7393" b="13007"/>
          <a:stretch>
            <a:fillRect/>
          </a:stretch>
        </p:blipFill>
        <p:spPr>
          <a:xfrm>
            <a:off x="1860407" y="5687269"/>
            <a:ext cx="9283701" cy="3542170"/>
          </a:xfrm>
          <a:prstGeom prst="rect">
            <a:avLst/>
          </a:prstGeom>
          <a:ln w="12700">
            <a:miter lim="400000"/>
          </a:ln>
        </p:spPr>
      </p:pic>
      <p:pic>
        <p:nvPicPr>
          <p:cNvPr id="276" name="SHARAD_nadir_69N.png" descr="SHARAD_nadir_69N.png"/>
          <p:cNvPicPr>
            <a:picLocks noChangeAspect="1"/>
          </p:cNvPicPr>
          <p:nvPr/>
        </p:nvPicPr>
        <p:blipFill>
          <a:blip r:embed="rId5">
            <a:extLst/>
          </a:blip>
          <a:srcRect l="8327" t="12714" r="8327" b="12713"/>
          <a:stretch>
            <a:fillRect/>
          </a:stretch>
        </p:blipFill>
        <p:spPr>
          <a:xfrm>
            <a:off x="1862634" y="995784"/>
            <a:ext cx="4610200" cy="4610150"/>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7" y="0"/>
                  <a:pt x="9839" y="0"/>
                </a:cubicBezTo>
                <a:close/>
              </a:path>
            </a:pathLst>
          </a:custGeom>
          <a:ln w="12700">
            <a:miter lim="400000"/>
          </a:ln>
        </p:spPr>
      </p:pic>
      <p:pic>
        <p:nvPicPr>
          <p:cNvPr id="277" name="SHARAD_nadir_69S.png" descr="SHARAD_nadir_69S.png"/>
          <p:cNvPicPr>
            <a:picLocks noChangeAspect="1"/>
          </p:cNvPicPr>
          <p:nvPr/>
        </p:nvPicPr>
        <p:blipFill>
          <a:blip r:embed="rId6">
            <a:extLst/>
          </a:blip>
          <a:srcRect l="8397" t="12777" r="8397" b="12776"/>
          <a:stretch>
            <a:fillRect/>
          </a:stretch>
        </p:blipFill>
        <p:spPr>
          <a:xfrm>
            <a:off x="6531682" y="995783"/>
            <a:ext cx="4610199" cy="4610151"/>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7" y="0"/>
                  <a:pt x="9839" y="0"/>
                </a:cubicBezTo>
                <a:close/>
              </a:path>
            </a:pathLst>
          </a:custGeom>
          <a:ln w="12700">
            <a:miter lim="400000"/>
          </a:ln>
        </p:spPr>
      </p:pic>
      <p:sp>
        <p:nvSpPr>
          <p:cNvPr id="278" name="±69°N"/>
          <p:cNvSpPr txBox="1"/>
          <p:nvPr/>
        </p:nvSpPr>
        <p:spPr>
          <a:xfrm>
            <a:off x="5889171" y="4907936"/>
            <a:ext cx="1245395"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3200"/>
            </a:lvl1pPr>
          </a:lstStyle>
          <a:p>
            <a:r>
              <a:t>±69°N</a:t>
            </a:r>
          </a:p>
        </p:txBody>
      </p:sp>
      <p:sp>
        <p:nvSpPr>
          <p:cNvPr id="279" name="Circle"/>
          <p:cNvSpPr/>
          <p:nvPr/>
        </p:nvSpPr>
        <p:spPr>
          <a:xfrm>
            <a:off x="2813108" y="2074206"/>
            <a:ext cx="2632089" cy="2632089"/>
          </a:xfrm>
          <a:prstGeom prst="ellipse">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0" name="Circle"/>
          <p:cNvSpPr/>
          <p:nvPr/>
        </p:nvSpPr>
        <p:spPr>
          <a:xfrm>
            <a:off x="4536652" y="1294778"/>
            <a:ext cx="293412" cy="293412"/>
          </a:xfrm>
          <a:prstGeom prst="ellipse">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1" name="Oval"/>
          <p:cNvSpPr/>
          <p:nvPr/>
        </p:nvSpPr>
        <p:spPr>
          <a:xfrm>
            <a:off x="6600545" y="1441460"/>
            <a:ext cx="4134799" cy="3897581"/>
          </a:xfrm>
          <a:prstGeom prst="ellipse">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2" name="Planum Boreum"/>
          <p:cNvSpPr txBox="1"/>
          <p:nvPr/>
        </p:nvSpPr>
        <p:spPr>
          <a:xfrm>
            <a:off x="3530588" y="3494884"/>
            <a:ext cx="1274291" cy="8382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lgn="ctr">
              <a:defRPr sz="2400" b="1">
                <a:solidFill>
                  <a:srgbClr val="FFFFFF"/>
                </a:solidFill>
              </a:defRPr>
            </a:lvl1pPr>
          </a:lstStyle>
          <a:p>
            <a:r>
              <a:t>Planum Boreum</a:t>
            </a:r>
          </a:p>
        </p:txBody>
      </p:sp>
      <p:sp>
        <p:nvSpPr>
          <p:cNvPr id="283" name="Korolev crater"/>
          <p:cNvSpPr txBox="1"/>
          <p:nvPr/>
        </p:nvSpPr>
        <p:spPr>
          <a:xfrm>
            <a:off x="3242630" y="1165531"/>
            <a:ext cx="1274292" cy="8382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2400" b="1">
                <a:solidFill>
                  <a:srgbClr val="FFFFFF"/>
                </a:solidFill>
              </a:defRPr>
            </a:lvl1pPr>
          </a:lstStyle>
          <a:p>
            <a:r>
              <a:t>Korolev crater</a:t>
            </a:r>
          </a:p>
        </p:txBody>
      </p:sp>
      <p:sp>
        <p:nvSpPr>
          <p:cNvPr id="284" name="Rectangle"/>
          <p:cNvSpPr/>
          <p:nvPr/>
        </p:nvSpPr>
        <p:spPr>
          <a:xfrm>
            <a:off x="1941395" y="6072999"/>
            <a:ext cx="1095006" cy="370887"/>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5" name="Rectangle"/>
          <p:cNvSpPr/>
          <p:nvPr/>
        </p:nvSpPr>
        <p:spPr>
          <a:xfrm>
            <a:off x="2157536" y="6548422"/>
            <a:ext cx="420291" cy="533401"/>
          </a:xfrm>
          <a:prstGeom prst="rect">
            <a:avLst/>
          </a:prstGeom>
          <a:ln w="50800">
            <a:solidFill>
              <a:srgbClr val="000000"/>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6" name="Rectangle"/>
          <p:cNvSpPr/>
          <p:nvPr/>
        </p:nvSpPr>
        <p:spPr>
          <a:xfrm>
            <a:off x="1937874" y="7207719"/>
            <a:ext cx="995186" cy="533401"/>
          </a:xfrm>
          <a:prstGeom prst="rect">
            <a:avLst/>
          </a:prstGeom>
          <a:ln w="50800">
            <a:solidFill>
              <a:srgbClr val="000000"/>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7" name="Dorsa Argentea"/>
          <p:cNvSpPr txBox="1"/>
          <p:nvPr/>
        </p:nvSpPr>
        <p:spPr>
          <a:xfrm>
            <a:off x="7581272" y="1777859"/>
            <a:ext cx="1509835" cy="8382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lgn="ctr">
              <a:defRPr sz="2400" b="1">
                <a:solidFill>
                  <a:srgbClr val="FFFFFF"/>
                </a:solidFill>
              </a:defRPr>
            </a:lvl1pPr>
          </a:lstStyle>
          <a:p>
            <a:r>
              <a:t>Dorsa Argentea</a:t>
            </a:r>
          </a:p>
        </p:txBody>
      </p:sp>
      <p:sp>
        <p:nvSpPr>
          <p:cNvPr id="288" name="N"/>
          <p:cNvSpPr txBox="1"/>
          <p:nvPr/>
        </p:nvSpPr>
        <p:spPr>
          <a:xfrm>
            <a:off x="3958657" y="3008004"/>
            <a:ext cx="407791"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3200"/>
            </a:lvl1pPr>
          </a:lstStyle>
          <a:p>
            <a:r>
              <a:t>N</a:t>
            </a:r>
          </a:p>
        </p:txBody>
      </p:sp>
      <p:sp>
        <p:nvSpPr>
          <p:cNvPr id="289" name="S"/>
          <p:cNvSpPr txBox="1"/>
          <p:nvPr/>
        </p:nvSpPr>
        <p:spPr>
          <a:xfrm>
            <a:off x="8657290" y="3008004"/>
            <a:ext cx="385366"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3200"/>
            </a:lvl1pPr>
          </a:lstStyle>
          <a:p>
            <a:r>
              <a:t>S</a:t>
            </a:r>
          </a:p>
        </p:txBody>
      </p:sp>
      <p:sp>
        <p:nvSpPr>
          <p:cNvPr id="290" name="Planum Australe"/>
          <p:cNvSpPr txBox="1"/>
          <p:nvPr/>
        </p:nvSpPr>
        <p:spPr>
          <a:xfrm>
            <a:off x="8095055" y="3494884"/>
            <a:ext cx="1509836" cy="8382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lgn="ctr">
              <a:defRPr sz="2400" b="1">
                <a:solidFill>
                  <a:srgbClr val="FFFFFF"/>
                </a:solidFill>
              </a:defRPr>
            </a:lvl1pPr>
          </a:lstStyle>
          <a:p>
            <a:r>
              <a:t>Planum Australe</a:t>
            </a:r>
          </a:p>
        </p:txBody>
      </p:sp>
      <p:sp>
        <p:nvSpPr>
          <p:cNvPr id="291" name="Rectangle"/>
          <p:cNvSpPr/>
          <p:nvPr/>
        </p:nvSpPr>
        <p:spPr>
          <a:xfrm>
            <a:off x="6768053" y="6149199"/>
            <a:ext cx="1095006" cy="442038"/>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92" name="Rectangle"/>
          <p:cNvSpPr/>
          <p:nvPr/>
        </p:nvSpPr>
        <p:spPr>
          <a:xfrm>
            <a:off x="8772104" y="8306651"/>
            <a:ext cx="356990" cy="442038"/>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93" name="Rectangle"/>
          <p:cNvSpPr/>
          <p:nvPr/>
        </p:nvSpPr>
        <p:spPr>
          <a:xfrm>
            <a:off x="3129009" y="5658098"/>
            <a:ext cx="293412" cy="187458"/>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94" name="Rectangle"/>
          <p:cNvSpPr/>
          <p:nvPr/>
        </p:nvSpPr>
        <p:spPr>
          <a:xfrm>
            <a:off x="8677889" y="6149199"/>
            <a:ext cx="420291" cy="533401"/>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95" name="Rectangle"/>
          <p:cNvSpPr/>
          <p:nvPr/>
        </p:nvSpPr>
        <p:spPr>
          <a:xfrm>
            <a:off x="7755756" y="9029207"/>
            <a:ext cx="420290" cy="187457"/>
          </a:xfrm>
          <a:prstGeom prst="rect">
            <a:avLst/>
          </a:prstGeom>
          <a:ln w="50800">
            <a:solidFill>
              <a:srgbClr val="FFFFFF"/>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96" name="Rectangle"/>
          <p:cNvSpPr/>
          <p:nvPr/>
        </p:nvSpPr>
        <p:spPr>
          <a:xfrm>
            <a:off x="10376632" y="7119612"/>
            <a:ext cx="718552" cy="442038"/>
          </a:xfrm>
          <a:prstGeom prst="rect">
            <a:avLst/>
          </a:prstGeom>
          <a:ln w="50800">
            <a:solidFill>
              <a:srgbClr val="000000"/>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97" name="Deuteronilus"/>
          <p:cNvSpPr txBox="1"/>
          <p:nvPr/>
        </p:nvSpPr>
        <p:spPr>
          <a:xfrm>
            <a:off x="5141692" y="6179718"/>
            <a:ext cx="1509836"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800" b="1">
                <a:solidFill>
                  <a:srgbClr val="FFFFFF"/>
                </a:solidFill>
              </a:defRPr>
            </a:lvl1pPr>
          </a:lstStyle>
          <a:p>
            <a:r>
              <a:t>Deuteronilus</a:t>
            </a:r>
          </a:p>
        </p:txBody>
      </p:sp>
      <p:sp>
        <p:nvSpPr>
          <p:cNvPr id="298" name="Utopia"/>
          <p:cNvSpPr txBox="1"/>
          <p:nvPr/>
        </p:nvSpPr>
        <p:spPr>
          <a:xfrm>
            <a:off x="9134240" y="6202617"/>
            <a:ext cx="863099"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FFFFFF"/>
                </a:solidFill>
              </a:defRPr>
            </a:lvl1pPr>
          </a:lstStyle>
          <a:p>
            <a:r>
              <a:t>Utopia</a:t>
            </a:r>
          </a:p>
        </p:txBody>
      </p:sp>
      <p:sp>
        <p:nvSpPr>
          <p:cNvPr id="299" name="E. Hellas"/>
          <p:cNvSpPr txBox="1"/>
          <p:nvPr/>
        </p:nvSpPr>
        <p:spPr>
          <a:xfrm>
            <a:off x="9211717" y="8337170"/>
            <a:ext cx="1145806"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FFFFFF"/>
                </a:solidFill>
              </a:defRPr>
            </a:lvl1pPr>
          </a:lstStyle>
          <a:p>
            <a:r>
              <a:t>E. Hellas</a:t>
            </a:r>
          </a:p>
        </p:txBody>
      </p:sp>
      <p:sp>
        <p:nvSpPr>
          <p:cNvPr id="300" name="Malea"/>
          <p:cNvSpPr txBox="1"/>
          <p:nvPr/>
        </p:nvSpPr>
        <p:spPr>
          <a:xfrm>
            <a:off x="6930039" y="8843293"/>
            <a:ext cx="1145806"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FFFFFF"/>
                </a:solidFill>
              </a:defRPr>
            </a:lvl1pPr>
          </a:lstStyle>
          <a:p>
            <a:r>
              <a:t>Malea</a:t>
            </a:r>
          </a:p>
        </p:txBody>
      </p:sp>
      <p:sp>
        <p:nvSpPr>
          <p:cNvPr id="301" name="Medusae Fossae"/>
          <p:cNvSpPr txBox="1"/>
          <p:nvPr/>
        </p:nvSpPr>
        <p:spPr>
          <a:xfrm>
            <a:off x="1915995" y="7704918"/>
            <a:ext cx="1145806" cy="660401"/>
          </a:xfrm>
          <a:prstGeom prst="rect">
            <a:avLst/>
          </a:prstGeom>
          <a:ln w="12700">
            <a:miter lim="400000"/>
          </a:ln>
          <a:effectLst>
            <a:outerShdw blurRad="127000" dist="76200" dir="2700000" rotWithShape="0">
              <a:srgbClr val="FFFFFF">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lvl1pPr>
          </a:lstStyle>
          <a:p>
            <a:r>
              <a:t>Medusae Fossae</a:t>
            </a:r>
          </a:p>
        </p:txBody>
      </p:sp>
      <p:sp>
        <p:nvSpPr>
          <p:cNvPr id="302" name="Elysium"/>
          <p:cNvSpPr txBox="1"/>
          <p:nvPr/>
        </p:nvSpPr>
        <p:spPr>
          <a:xfrm>
            <a:off x="9370634" y="7184123"/>
            <a:ext cx="1045986" cy="381001"/>
          </a:xfrm>
          <a:prstGeom prst="rect">
            <a:avLst/>
          </a:prstGeom>
          <a:ln w="12700">
            <a:miter lim="400000"/>
          </a:ln>
          <a:effectLst>
            <a:outerShdw blurRad="127000" dist="76200" dir="2700000" rotWithShape="0">
              <a:srgbClr val="FFFFFF">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lvl1pPr>
          </a:lstStyle>
          <a:p>
            <a:r>
              <a:t>Elysium</a:t>
            </a:r>
          </a:p>
        </p:txBody>
      </p:sp>
      <p:sp>
        <p:nvSpPr>
          <p:cNvPr id="303" name="Amazonis"/>
          <p:cNvSpPr txBox="1"/>
          <p:nvPr/>
        </p:nvSpPr>
        <p:spPr>
          <a:xfrm>
            <a:off x="2609149" y="6516135"/>
            <a:ext cx="1245395" cy="381001"/>
          </a:xfrm>
          <a:prstGeom prst="rect">
            <a:avLst/>
          </a:prstGeom>
          <a:ln w="12700">
            <a:miter lim="400000"/>
          </a:ln>
          <a:effectLst>
            <a:outerShdw blurRad="127000" dist="76200" dir="2700000" rotWithShape="0">
              <a:srgbClr val="FFFFFF">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lvl1pPr>
          </a:lstStyle>
          <a:p>
            <a:r>
              <a:t>Amazonis</a:t>
            </a:r>
          </a:p>
        </p:txBody>
      </p:sp>
      <p:sp>
        <p:nvSpPr>
          <p:cNvPr id="304" name="Arcadia"/>
          <p:cNvSpPr txBox="1"/>
          <p:nvPr/>
        </p:nvSpPr>
        <p:spPr>
          <a:xfrm>
            <a:off x="3068342" y="6003045"/>
            <a:ext cx="959508"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FFFFFF"/>
                </a:solidFill>
              </a:defRPr>
            </a:lvl1pPr>
          </a:lstStyle>
          <a:p>
            <a:r>
              <a:t>Arcadia</a:t>
            </a:r>
          </a:p>
        </p:txBody>
      </p:sp>
      <p:sp>
        <p:nvSpPr>
          <p:cNvPr id="305" name="Phoenix"/>
          <p:cNvSpPr txBox="1"/>
          <p:nvPr/>
        </p:nvSpPr>
        <p:spPr>
          <a:xfrm>
            <a:off x="3475709" y="5614398"/>
            <a:ext cx="1154487" cy="3810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FFFFFF"/>
                </a:solidFill>
              </a:defRPr>
            </a:lvl1pPr>
          </a:lstStyle>
          <a:p>
            <a:r>
              <a:t>Phoenix</a:t>
            </a:r>
          </a:p>
        </p:txBody>
      </p:sp>
      <p:sp>
        <p:nvSpPr>
          <p:cNvPr id="306" name="Rectangle"/>
          <p:cNvSpPr/>
          <p:nvPr/>
        </p:nvSpPr>
        <p:spPr>
          <a:xfrm>
            <a:off x="4108751" y="7457889"/>
            <a:ext cx="812299" cy="370887"/>
          </a:xfrm>
          <a:prstGeom prst="rect">
            <a:avLst/>
          </a:prstGeom>
          <a:ln w="50800">
            <a:solidFill>
              <a:srgbClr val="000000"/>
            </a:solidFill>
            <a:miter lim="400000"/>
          </a:ln>
          <a:effectLst>
            <a:outerShdw blurRad="127000" dist="76200" dir="2700000" rotWithShape="0">
              <a:srgbClr val="000000">
                <a:alpha val="75000"/>
              </a:srgbClr>
            </a:outerShdw>
          </a:effectLst>
        </p:spPr>
        <p:txBody>
          <a:bodyPr lIns="50800" tIns="50800" rIns="50800" bIns="50800" anchor="ctr"/>
          <a:lstStyle/>
          <a:p>
            <a:pPr algn="ctr" defTabSz="584200">
              <a:defRPr sz="3000">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07" name="Valles Marineris"/>
          <p:cNvSpPr txBox="1"/>
          <p:nvPr/>
        </p:nvSpPr>
        <p:spPr>
          <a:xfrm>
            <a:off x="4952295" y="7313132"/>
            <a:ext cx="1245395" cy="660401"/>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lvl1pPr>
          </a:lstStyle>
          <a:p>
            <a:r>
              <a:t>Valles Marineris</a:t>
            </a:r>
          </a:p>
        </p:txBody>
      </p:sp>
      <p:sp>
        <p:nvSpPr>
          <p:cNvPr id="308" name="In MOLA elev. N: 88%  S: 85%"/>
          <p:cNvSpPr txBox="1"/>
          <p:nvPr/>
        </p:nvSpPr>
        <p:spPr>
          <a:xfrm>
            <a:off x="220114" y="1075315"/>
            <a:ext cx="2109189" cy="184232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a:lnSpc>
                <a:spcPts val="4000"/>
              </a:lnSpc>
              <a:spcBef>
                <a:spcPts val="2200"/>
              </a:spcBef>
              <a:defRPr sz="2400" b="1">
                <a:solidFill>
                  <a:srgbClr val="3F231B"/>
                </a:solidFill>
                <a:latin typeface="+mn-lt"/>
                <a:ea typeface="+mn-ea"/>
                <a:cs typeface="+mn-cs"/>
                <a:sym typeface="Cochin"/>
              </a:defRPr>
            </a:pPr>
            <a:r>
              <a:t>In MOLA elev.</a:t>
            </a:r>
            <a:br/>
            <a:r>
              <a:t>N: 88%  S: 85%</a:t>
            </a:r>
          </a:p>
        </p:txBody>
      </p:sp>
      <p:sp>
        <p:nvSpPr>
          <p:cNvPr id="309" name="In black over MOLA elev: 31%"/>
          <p:cNvSpPr txBox="1"/>
          <p:nvPr/>
        </p:nvSpPr>
        <p:spPr>
          <a:xfrm>
            <a:off x="221367" y="5683498"/>
            <a:ext cx="1697637" cy="1678616"/>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a:lnSpc>
                <a:spcPts val="4000"/>
              </a:lnSpc>
              <a:spcBef>
                <a:spcPts val="2200"/>
              </a:spcBef>
              <a:defRPr sz="2400" b="1">
                <a:solidFill>
                  <a:srgbClr val="3F231B"/>
                </a:solidFill>
                <a:latin typeface="+mn-lt"/>
                <a:ea typeface="+mn-ea"/>
                <a:cs typeface="+mn-cs"/>
                <a:sym typeface="Cochin"/>
              </a:defRPr>
            </a:pPr>
            <a:r>
              <a:t>In black </a:t>
            </a:r>
            <a:r>
              <a:rPr u="sng"/>
              <a:t>over</a:t>
            </a:r>
            <a:r>
              <a:t> MOLA elev: 31%</a:t>
            </a:r>
          </a:p>
        </p:txBody>
      </p:sp>
      <p:pic>
        <p:nvPicPr>
          <p:cNvPr id="310" name="SHARAD_nadir_69M-small.png" descr="SHARAD_nadir_69M-small.png"/>
          <p:cNvPicPr>
            <a:picLocks noChangeAspect="1"/>
          </p:cNvPicPr>
          <p:nvPr/>
        </p:nvPicPr>
        <p:blipFill>
          <a:blip r:embed="rId4">
            <a:extLst/>
          </a:blip>
          <a:srcRect l="34964" t="92217" r="34964" b="6228"/>
          <a:stretch>
            <a:fillRect/>
          </a:stretch>
        </p:blipFill>
        <p:spPr>
          <a:xfrm rot="16200000">
            <a:off x="10316191" y="5162820"/>
            <a:ext cx="3276223" cy="74414"/>
          </a:xfrm>
          <a:prstGeom prst="rect">
            <a:avLst/>
          </a:prstGeom>
          <a:ln w="12700">
            <a:miter lim="400000"/>
          </a:ln>
        </p:spPr>
      </p:pic>
      <p:sp>
        <p:nvSpPr>
          <p:cNvPr id="311" name="Low"/>
          <p:cNvSpPr txBox="1"/>
          <p:nvPr/>
        </p:nvSpPr>
        <p:spPr>
          <a:xfrm>
            <a:off x="11978591" y="6480495"/>
            <a:ext cx="603555" cy="4191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100"/>
            </a:lvl1pPr>
          </a:lstStyle>
          <a:p>
            <a:r>
              <a:t>Low</a:t>
            </a:r>
          </a:p>
        </p:txBody>
      </p:sp>
      <p:sp>
        <p:nvSpPr>
          <p:cNvPr id="312" name="High"/>
          <p:cNvSpPr txBox="1"/>
          <p:nvPr/>
        </p:nvSpPr>
        <p:spPr>
          <a:xfrm>
            <a:off x="11978591" y="3451473"/>
            <a:ext cx="662807" cy="4191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100"/>
            </a:lvl1pPr>
          </a:lstStyle>
          <a:p>
            <a:r>
              <a:t>High</a:t>
            </a:r>
          </a:p>
        </p:txBody>
      </p:sp>
      <p:sp>
        <p:nvSpPr>
          <p:cNvPr id="313" name="Detections in ice-rich…"/>
          <p:cNvSpPr txBox="1"/>
          <p:nvPr/>
        </p:nvSpPr>
        <p:spPr>
          <a:xfrm>
            <a:off x="10863054" y="886966"/>
            <a:ext cx="2109189" cy="191110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ctr" defTabSz="584200">
              <a:defRPr sz="2400" b="1">
                <a:solidFill>
                  <a:srgbClr val="3E231A"/>
                </a:solidFill>
                <a:latin typeface="+mn-lt"/>
                <a:ea typeface="+mn-ea"/>
                <a:cs typeface="+mn-cs"/>
                <a:sym typeface="Cochin"/>
              </a:defRPr>
            </a:pPr>
            <a:r>
              <a:t>Detections in </a:t>
            </a:r>
            <a:r>
              <a:rPr>
                <a:solidFill>
                  <a:srgbClr val="FFFFFF"/>
                </a:solidFill>
                <a:latin typeface="Helvetica"/>
                <a:ea typeface="Helvetica"/>
                <a:cs typeface="Helvetica"/>
                <a:sym typeface="Helvetica"/>
              </a:rPr>
              <a:t>ice-rich</a:t>
            </a:r>
          </a:p>
          <a:p>
            <a:pPr algn="ctr" defTabSz="584200">
              <a:defRPr sz="2400" b="1">
                <a:solidFill>
                  <a:srgbClr val="3E231A"/>
                </a:solidFill>
                <a:latin typeface="+mn-lt"/>
                <a:ea typeface="+mn-ea"/>
                <a:cs typeface="+mn-cs"/>
                <a:sym typeface="Cochin"/>
              </a:defRPr>
            </a:pPr>
            <a:r>
              <a:t>and </a:t>
            </a:r>
            <a:br/>
            <a:r>
              <a:rPr>
                <a:solidFill>
                  <a:srgbClr val="000000"/>
                </a:solidFill>
                <a:latin typeface="Helvetica"/>
                <a:ea typeface="Helvetica"/>
                <a:cs typeface="Helvetica"/>
                <a:sym typeface="Helvetica"/>
              </a:rPr>
              <a:t>non-ice</a:t>
            </a:r>
            <a:r>
              <a:t> terrains</a:t>
            </a:r>
          </a:p>
        </p:txBody>
      </p:sp>
      <p:sp>
        <p:nvSpPr>
          <p:cNvPr id="314" name="Current SHARAD Coverage"/>
          <p:cNvSpPr txBox="1"/>
          <p:nvPr/>
        </p:nvSpPr>
        <p:spPr>
          <a:xfrm>
            <a:off x="2083097" y="25400"/>
            <a:ext cx="8826501" cy="8128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4800" b="1">
                <a:solidFill>
                  <a:srgbClr val="3E231A"/>
                </a:solidFill>
                <a:latin typeface="+mn-lt"/>
                <a:ea typeface="+mn-ea"/>
                <a:cs typeface="+mn-cs"/>
                <a:sym typeface="Cochin"/>
              </a:defRPr>
            </a:lvl1pPr>
          </a:lstStyle>
          <a:p>
            <a:r>
              <a:t>Current SHARAD Coverage</a:t>
            </a:r>
          </a:p>
        </p:txBody>
      </p:sp>
      <p:sp>
        <p:nvSpPr>
          <p:cNvPr id="315" name="@ 3 km resolution"/>
          <p:cNvSpPr txBox="1"/>
          <p:nvPr/>
        </p:nvSpPr>
        <p:spPr>
          <a:xfrm>
            <a:off x="5072326" y="649083"/>
            <a:ext cx="2879086" cy="26668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ctr">
              <a:lnSpc>
                <a:spcPts val="2800"/>
              </a:lnSpc>
              <a:spcBef>
                <a:spcPts val="2200"/>
              </a:spcBef>
              <a:defRPr sz="1400" b="1">
                <a:solidFill>
                  <a:srgbClr val="3F231B"/>
                </a:solidFill>
                <a:latin typeface="+mn-lt"/>
                <a:ea typeface="+mn-ea"/>
                <a:cs typeface="+mn-cs"/>
                <a:sym typeface="Cochin"/>
              </a:defRPr>
            </a:lvl1pPr>
          </a:lstStyle>
          <a:p>
            <a:r>
              <a:t>@ 3 km resolution</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Putzig et al., Icarus, 2018"/>
          <p:cNvSpPr txBox="1"/>
          <p:nvPr/>
        </p:nvSpPr>
        <p:spPr>
          <a:xfrm>
            <a:off x="4849868" y="9308096"/>
            <a:ext cx="3305064" cy="381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a:defRPr sz="1800"/>
            </a:lvl1pPr>
          </a:lstStyle>
          <a:p>
            <a:r>
              <a:t>Putzig et al., Icarus, 2018</a:t>
            </a:r>
          </a:p>
        </p:txBody>
      </p:sp>
      <p:pic>
        <p:nvPicPr>
          <p:cNvPr id="320" name="Putzig_et_al_SHARAD_3D_v3_Figure_2.tiff" descr="Putzig_et_al_SHARAD_3D_v3_Figure_2.tiff"/>
          <p:cNvPicPr>
            <a:picLocks noChangeAspect="1"/>
          </p:cNvPicPr>
          <p:nvPr/>
        </p:nvPicPr>
        <p:blipFill>
          <a:blip r:embed="rId2">
            <a:extLst/>
          </a:blip>
          <a:stretch>
            <a:fillRect/>
          </a:stretch>
        </p:blipFill>
        <p:spPr>
          <a:xfrm>
            <a:off x="398491" y="1673728"/>
            <a:ext cx="12207818" cy="7181654"/>
          </a:xfrm>
          <a:prstGeom prst="rect">
            <a:avLst/>
          </a:prstGeom>
          <a:ln w="12700">
            <a:miter lim="400000"/>
          </a:ln>
        </p:spPr>
      </p:pic>
      <p:sp>
        <p:nvSpPr>
          <p:cNvPr id="321" name="In 2017, we assembled SHARAD data from thousands of orbit passes to create 3D data volumes"/>
          <p:cNvSpPr txBox="1"/>
          <p:nvPr/>
        </p:nvSpPr>
        <p:spPr>
          <a:xfrm>
            <a:off x="342721" y="351648"/>
            <a:ext cx="12319359" cy="121058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marL="55751" marR="55751" algn="ctr" defTabSz="1295400">
              <a:spcBef>
                <a:spcPts val="1700"/>
              </a:spcBef>
              <a:buClr>
                <a:srgbClr val="000000"/>
              </a:buClr>
              <a:buFont typeface="Comic Sans MS"/>
              <a:defRPr sz="4200" b="1">
                <a:solidFill>
                  <a:srgbClr val="2E1A14"/>
                </a:solidFill>
                <a:uFill>
                  <a:solidFill>
                    <a:srgbClr val="000000"/>
                  </a:solidFill>
                </a:uFill>
                <a:latin typeface="+mn-lt"/>
                <a:ea typeface="+mn-ea"/>
                <a:cs typeface="+mn-cs"/>
                <a:sym typeface="Cochin"/>
              </a:defRPr>
            </a:lvl1pPr>
          </a:lstStyle>
          <a:p>
            <a:r>
              <a:rPr sz="3600" dirty="0"/>
              <a:t>In 2017, we assembled SHARAD data from thousands of orbit passes to create 3D data volumes</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In 2017, we assembled SHARAD data from thousands of orbit passes to create 3D data volumes"/>
          <p:cNvSpPr txBox="1"/>
          <p:nvPr/>
        </p:nvSpPr>
        <p:spPr>
          <a:xfrm>
            <a:off x="342721" y="351648"/>
            <a:ext cx="12319359" cy="194925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marL="55751" marR="55751" algn="ctr" defTabSz="1295400">
              <a:spcBef>
                <a:spcPts val="1700"/>
              </a:spcBef>
              <a:buClr>
                <a:srgbClr val="000000"/>
              </a:buClr>
              <a:buFont typeface="Comic Sans MS"/>
              <a:defRPr sz="4200" b="1">
                <a:solidFill>
                  <a:srgbClr val="2E1A14"/>
                </a:solidFill>
                <a:uFill>
                  <a:solidFill>
                    <a:srgbClr val="000000"/>
                  </a:solidFill>
                </a:uFill>
                <a:latin typeface="+mn-lt"/>
                <a:ea typeface="+mn-ea"/>
                <a:cs typeface="+mn-cs"/>
                <a:sym typeface="Cochin"/>
              </a:defRPr>
            </a:lvl1pPr>
          </a:lstStyle>
          <a:p>
            <a:r>
              <a:rPr sz="4000" dirty="0"/>
              <a:t>In 2017, we assembled SHARAD data from thousands of orbit passes to create 3D data volumes</a:t>
            </a:r>
          </a:p>
        </p:txBody>
      </p:sp>
      <p:pic>
        <p:nvPicPr>
          <p:cNvPr id="324" name="Putzig_et_al_SHARAD_3D_v3_Figure_3.tiff" descr="Putzig_et_al_SHARAD_3D_v3_Figure_3.tiff"/>
          <p:cNvPicPr>
            <a:picLocks noChangeAspect="1"/>
          </p:cNvPicPr>
          <p:nvPr/>
        </p:nvPicPr>
        <p:blipFill>
          <a:blip r:embed="rId2">
            <a:extLst/>
          </a:blip>
          <a:stretch>
            <a:fillRect/>
          </a:stretch>
        </p:blipFill>
        <p:spPr>
          <a:xfrm>
            <a:off x="1510072" y="1683619"/>
            <a:ext cx="9984656" cy="7675471"/>
          </a:xfrm>
          <a:prstGeom prst="rect">
            <a:avLst/>
          </a:prstGeom>
          <a:ln w="12700">
            <a:miter lim="400000"/>
          </a:ln>
        </p:spPr>
      </p:pic>
      <p:sp>
        <p:nvSpPr>
          <p:cNvPr id="325" name="Putzig et al., Icarus, 2018"/>
          <p:cNvSpPr txBox="1"/>
          <p:nvPr/>
        </p:nvSpPr>
        <p:spPr>
          <a:xfrm>
            <a:off x="4849868" y="9308096"/>
            <a:ext cx="3305064" cy="381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a:defRPr sz="1800"/>
            </a:lvl1pPr>
          </a:lstStyle>
          <a:p>
            <a:r>
              <a:t>Putzig et al., Icarus, 2018</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27" name="Orbital radar sounding at Mars…"/>
          <p:cNvSpPr txBox="1"/>
          <p:nvPr/>
        </p:nvSpPr>
        <p:spPr>
          <a:xfrm>
            <a:off x="1286205" y="2275217"/>
            <a:ext cx="10686390" cy="6374915"/>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p>
            <a:pPr marL="558800" indent="-558800" defTabSz="584200">
              <a:spcBef>
                <a:spcPts val="2400"/>
              </a:spcBef>
              <a:buSzPct val="125000"/>
              <a:buChar char="•"/>
              <a:defRPr sz="4800">
                <a:solidFill>
                  <a:srgbClr val="3E231A">
                    <a:alpha val="50000"/>
                  </a:srgbClr>
                </a:solidFill>
                <a:latin typeface="+mn-lt"/>
                <a:ea typeface="+mn-ea"/>
                <a:cs typeface="+mn-cs"/>
                <a:sym typeface="Cochin"/>
              </a:defRPr>
            </a:pPr>
            <a:r>
              <a:rPr sz="4400" dirty="0"/>
              <a:t>Orbital radar sounding at Mars</a:t>
            </a:r>
          </a:p>
          <a:p>
            <a:pPr marL="558800" indent="-558800" defTabSz="584200">
              <a:spcBef>
                <a:spcPts val="2400"/>
              </a:spcBef>
              <a:buSzPct val="125000"/>
              <a:buChar char="•"/>
              <a:defRPr sz="4800">
                <a:solidFill>
                  <a:srgbClr val="3E231A"/>
                </a:solidFill>
                <a:latin typeface="+mn-lt"/>
                <a:ea typeface="+mn-ea"/>
                <a:cs typeface="+mn-cs"/>
                <a:sym typeface="Cochin"/>
              </a:defRPr>
            </a:pPr>
            <a:r>
              <a:rPr sz="4400" dirty="0"/>
              <a:t>Results likely involving non-polar ice</a:t>
            </a:r>
          </a:p>
          <a:p>
            <a:pPr marL="1562100" lvl="2" indent="-558800" defTabSz="584200">
              <a:spcBef>
                <a:spcPts val="2400"/>
              </a:spcBef>
              <a:buSzPct val="125000"/>
              <a:buChar char="•"/>
              <a:defRPr sz="4800">
                <a:solidFill>
                  <a:srgbClr val="3E231A"/>
                </a:solidFill>
                <a:latin typeface="+mn-lt"/>
                <a:ea typeface="+mn-ea"/>
                <a:cs typeface="+mn-cs"/>
                <a:sym typeface="Cochin"/>
              </a:defRPr>
            </a:pPr>
            <a:r>
              <a:rPr sz="4400" dirty="0"/>
              <a:t>“Lobate Debris Aprons” (glaciers)</a:t>
            </a:r>
          </a:p>
          <a:p>
            <a:pPr marL="1562100" lvl="2" indent="-558800" defTabSz="584200">
              <a:spcBef>
                <a:spcPts val="2400"/>
              </a:spcBef>
              <a:buSzPct val="125000"/>
              <a:buChar char="•"/>
              <a:defRPr sz="4800">
                <a:solidFill>
                  <a:srgbClr val="3E231A">
                    <a:alpha val="50462"/>
                  </a:srgbClr>
                </a:solidFill>
                <a:latin typeface="+mn-lt"/>
                <a:ea typeface="+mn-ea"/>
                <a:cs typeface="+mn-cs"/>
                <a:sym typeface="Cochin"/>
              </a:defRPr>
            </a:pPr>
            <a:r>
              <a:rPr sz="4400" dirty="0"/>
              <a:t>Non-glacial ground ice</a:t>
            </a:r>
          </a:p>
          <a:p>
            <a:pPr marL="558800" indent="-558800" defTabSz="584200">
              <a:spcBef>
                <a:spcPts val="2400"/>
              </a:spcBef>
              <a:buSzPct val="125000"/>
              <a:buChar char="•"/>
              <a:defRPr sz="4800">
                <a:solidFill>
                  <a:srgbClr val="3E231A">
                    <a:alpha val="50462"/>
                  </a:srgbClr>
                </a:solidFill>
                <a:latin typeface="+mn-lt"/>
                <a:ea typeface="+mn-ea"/>
                <a:cs typeface="+mn-cs"/>
                <a:sym typeface="Cochin"/>
              </a:defRPr>
            </a:pPr>
            <a:r>
              <a:rPr sz="4400" dirty="0"/>
              <a:t>New analysis techniques &amp; implications</a:t>
            </a:r>
          </a:p>
          <a:p>
            <a:pPr marL="558800" indent="-558800" defTabSz="584200">
              <a:lnSpc>
                <a:spcPct val="130000"/>
              </a:lnSpc>
              <a:spcBef>
                <a:spcPts val="2400"/>
              </a:spcBef>
              <a:buSzPct val="125000"/>
              <a:buChar char="•"/>
              <a:defRPr sz="4800">
                <a:solidFill>
                  <a:srgbClr val="3E231A">
                    <a:alpha val="50462"/>
                  </a:srgbClr>
                </a:solidFill>
                <a:latin typeface="+mn-lt"/>
                <a:ea typeface="+mn-ea"/>
                <a:cs typeface="+mn-cs"/>
                <a:sym typeface="Cochin"/>
              </a:defRPr>
            </a:pPr>
            <a:r>
              <a:rPr sz="4400" dirty="0"/>
              <a:t>Summary and paths forward</a:t>
            </a:r>
          </a:p>
        </p:txBody>
      </p:sp>
      <p:sp>
        <p:nvSpPr>
          <p:cNvPr id="328" name="Image credit: NASA/JPL"/>
          <p:cNvSpPr txBox="1"/>
          <p:nvPr/>
        </p:nvSpPr>
        <p:spPr>
          <a:xfrm>
            <a:off x="8864897" y="9353550"/>
            <a:ext cx="3403601" cy="36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1800">
                <a:solidFill>
                  <a:srgbClr val="3F231B"/>
                </a:solidFill>
                <a:latin typeface="+mn-lt"/>
                <a:ea typeface="+mn-ea"/>
                <a:cs typeface="+mn-cs"/>
                <a:sym typeface="Cochin"/>
              </a:defRPr>
            </a:lvl1pPr>
          </a:lstStyle>
          <a:p>
            <a:r>
              <a:t>Image credit: NASA/JPL</a:t>
            </a:r>
          </a:p>
        </p:txBody>
      </p:sp>
      <p:sp>
        <p:nvSpPr>
          <p:cNvPr id="329" name="What’s on the radar…"/>
          <p:cNvSpPr txBox="1"/>
          <p:nvPr/>
        </p:nvSpPr>
        <p:spPr>
          <a:xfrm>
            <a:off x="1397000" y="-330200"/>
            <a:ext cx="10464800" cy="2438400"/>
          </a:xfrm>
          <a:prstGeom prst="rect">
            <a:avLst/>
          </a:prstGeom>
          <a:ln w="12700">
            <a:miter lim="400000"/>
          </a:ln>
          <a:effectLst>
            <a:outerShdw blurRad="127000" dist="76200" dir="2700000" rotWithShape="0">
              <a:srgbClr val="000000">
                <a:alpha val="75000"/>
              </a:srgbClr>
            </a:outerShdw>
          </a:effectLst>
          <a:extLst>
            <a:ext uri="{C572A759-6A51-4108-AA02-DFA0A04FC94B}">
              <ma14:wrappingTextBoxFlag xmlns:ma14="http://schemas.microsoft.com/office/mac/drawingml/2011/main" xmlns="" val="1"/>
            </a:ext>
          </a:extLst>
        </p:spPr>
        <p:txBody>
          <a:bodyPr lIns="50800" tIns="50800" rIns="50800" bIns="50800" anchor="ctr"/>
          <a:lstStyle>
            <a:lvl1pPr algn="ctr" defTabSz="584200">
              <a:defRPr sz="7200" b="1">
                <a:solidFill>
                  <a:srgbClr val="3F231B"/>
                </a:solidFill>
                <a:latin typeface="+mn-lt"/>
                <a:ea typeface="+mn-ea"/>
                <a:cs typeface="+mn-cs"/>
                <a:sym typeface="Cochin"/>
              </a:defRPr>
            </a:lvl1pPr>
          </a:lstStyle>
          <a:p>
            <a:r>
              <a:t>What’s on the radar…</a:t>
            </a: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ack">
  <a:themeElements>
    <a:clrScheme name="Black">
      <a:dk1>
        <a:srgbClr val="000000"/>
      </a:dk1>
      <a:lt1>
        <a:srgbClr val="F4D195"/>
      </a:lt1>
      <a:dk2>
        <a:srgbClr val="53585F"/>
      </a:dk2>
      <a:lt2>
        <a:srgbClr val="DCDEE0"/>
      </a:lt2>
      <a:accent1>
        <a:srgbClr val="0065C1"/>
      </a:accent1>
      <a:accent2>
        <a:srgbClr val="00A6AC"/>
      </a:accent2>
      <a:accent3>
        <a:srgbClr val="308B16"/>
      </a:accent3>
      <a:accent4>
        <a:srgbClr val="BC8027"/>
      </a:accent4>
      <a:accent5>
        <a:srgbClr val="971817"/>
      </a:accent5>
      <a:accent6>
        <a:srgbClr val="5747C1"/>
      </a:accent6>
      <a:hlink>
        <a:srgbClr val="0000FF"/>
      </a:hlink>
      <a:folHlink>
        <a:srgbClr val="FF00FF"/>
      </a:folHlink>
    </a:clrScheme>
    <a:fontScheme name="Black">
      <a:majorFont>
        <a:latin typeface="Cochin"/>
        <a:ea typeface="Cochin"/>
        <a:cs typeface="Cochin"/>
      </a:majorFont>
      <a:minorFont>
        <a:latin typeface="Cochin"/>
        <a:ea typeface="Cochin"/>
        <a:cs typeface="Cochin"/>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53585F"/>
      </a:dk2>
      <a:lt2>
        <a:srgbClr val="DCDEE0"/>
      </a:lt2>
      <a:accent1>
        <a:srgbClr val="0065C1"/>
      </a:accent1>
      <a:accent2>
        <a:srgbClr val="00A6AC"/>
      </a:accent2>
      <a:accent3>
        <a:srgbClr val="308B16"/>
      </a:accent3>
      <a:accent4>
        <a:srgbClr val="BC8027"/>
      </a:accent4>
      <a:accent5>
        <a:srgbClr val="971817"/>
      </a:accent5>
      <a:accent6>
        <a:srgbClr val="5747C1"/>
      </a:accent6>
      <a:hlink>
        <a:srgbClr val="0000FF"/>
      </a:hlink>
      <a:folHlink>
        <a:srgbClr val="FF00FF"/>
      </a:folHlink>
    </a:clrScheme>
    <a:fontScheme name="Black">
      <a:majorFont>
        <a:latin typeface="Cochin"/>
        <a:ea typeface="Cochin"/>
        <a:cs typeface="Cochin"/>
      </a:majorFont>
      <a:minorFont>
        <a:latin typeface="Cochin"/>
        <a:ea typeface="Cochin"/>
        <a:cs typeface="Cochin"/>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TotalTime>
  <Words>2146</Words>
  <Application>Microsoft Office PowerPoint</Application>
  <PresentationFormat>Custom</PresentationFormat>
  <Paragraphs>267</Paragraphs>
  <Slides>27</Slides>
  <Notes>4</Notes>
  <HiddenSlides>0</HiddenSlides>
  <MMClips>1</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27</vt:i4>
      </vt:variant>
    </vt:vector>
  </HeadingPairs>
  <TitlesOfParts>
    <vt:vector size="42" baseType="lpstr">
      <vt:lpstr>Arial</vt:lpstr>
      <vt:lpstr>Calibri</vt:lpstr>
      <vt:lpstr>Calibri Light</vt:lpstr>
      <vt:lpstr>Cochin</vt:lpstr>
      <vt:lpstr>Comic Sans MS</vt:lpstr>
      <vt:lpstr>Gill Sans</vt:lpstr>
      <vt:lpstr>Helvetica</vt:lpstr>
      <vt:lpstr>Helvetica Light</vt:lpstr>
      <vt:lpstr>Lucida Grande</vt:lpstr>
      <vt:lpstr>Papyrus</vt:lpstr>
      <vt:lpstr>Tahoma</vt:lpstr>
      <vt:lpstr>Times</vt:lpstr>
      <vt:lpstr>Times New Roman</vt:lpstr>
      <vt:lpstr>Wingdings</vt:lpstr>
      <vt:lpstr>Black</vt:lpstr>
      <vt:lpstr>PowerPoint Presentation</vt:lpstr>
      <vt:lpstr>PowerPoint Presentation</vt:lpstr>
      <vt:lpstr>PowerPoint Presentation</vt:lpstr>
      <vt:lpstr>PowerPoint Presentation</vt:lpstr>
      <vt:lpstr> SHARAD objective: Map subsurface dielectric interfaces and interpret them in terms of the occurrence and distribution of expected materials, including rock, regolith, water, and 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Angel Abbud Madrid</cp:lastModifiedBy>
  <cp:revision>2</cp:revision>
  <dcterms:modified xsi:type="dcterms:W3CDTF">2018-06-13T13:54:30Z</dcterms:modified>
</cp:coreProperties>
</file>